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44.png" ContentType="image/png"/>
  <Override PartName="/ppt/media/image43.jpeg" ContentType="image/jpeg"/>
  <Override PartName="/ppt/media/image42.jpeg" ContentType="image/jpeg"/>
  <Override PartName="/ppt/media/image41.jpeg" ContentType="image/jpeg"/>
  <Override PartName="/ppt/media/image40.jpeg" ContentType="image/jpeg"/>
  <Override PartName="/ppt/media/image15.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5.jpeg" ContentType="image/jpe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8.jpeg" ContentType="image/jpeg"/>
  <Override PartName="/ppt/media/image36.png" ContentType="image/png"/>
  <Override PartName="/ppt/media/image9.png" ContentType="image/png"/>
  <Override PartName="/ppt/media/image7.png" ContentType="image/png"/>
  <Override PartName="/ppt/media/image2.png" ContentType="image/png"/>
  <Override PartName="/ppt/media/image6.png" ContentType="image/png"/>
  <Override PartName="/ppt/media/image4.png" ContentType="image/png"/>
  <Override PartName="/ppt/media/image3.png" ContentType="image/png"/>
  <Override PartName="/ppt/media/image1.jpeg" ContentType="image/jpeg"/>
  <Override PartName="/ppt/media/image23.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13.xml" ContentType="application/vnd.openxmlformats-officedocument.presentationml.slide+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9" name="PlaceHolder 2"/>
          <p:cNvSpPr>
            <a:spLocks noGrp="1"/>
          </p:cNvSpPr>
          <p:nvPr>
            <p:ph type="body"/>
          </p:nvPr>
        </p:nvSpPr>
        <p:spPr>
          <a:xfrm>
            <a:off x="311760" y="1152360"/>
            <a:ext cx="852012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30" name="PlaceHolder 3"/>
          <p:cNvSpPr>
            <a:spLocks noGrp="1"/>
          </p:cNvSpPr>
          <p:nvPr>
            <p:ph type="body"/>
          </p:nvPr>
        </p:nvSpPr>
        <p:spPr>
          <a:xfrm>
            <a:off x="311760" y="2936880"/>
            <a:ext cx="852012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32" name="PlaceHolder 2"/>
          <p:cNvSpPr>
            <a:spLocks noGrp="1"/>
          </p:cNvSpPr>
          <p:nvPr>
            <p:ph type="body"/>
          </p:nvPr>
        </p:nvSpPr>
        <p:spPr>
          <a:xfrm>
            <a:off x="31176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33" name="PlaceHolder 3"/>
          <p:cNvSpPr>
            <a:spLocks noGrp="1"/>
          </p:cNvSpPr>
          <p:nvPr>
            <p:ph type="body"/>
          </p:nvPr>
        </p:nvSpPr>
        <p:spPr>
          <a:xfrm>
            <a:off x="467784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34" name="PlaceHolder 4"/>
          <p:cNvSpPr>
            <a:spLocks noGrp="1"/>
          </p:cNvSpPr>
          <p:nvPr>
            <p:ph type="body"/>
          </p:nvPr>
        </p:nvSpPr>
        <p:spPr>
          <a:xfrm>
            <a:off x="311760" y="293688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35" name="PlaceHolder 5"/>
          <p:cNvSpPr>
            <a:spLocks noGrp="1"/>
          </p:cNvSpPr>
          <p:nvPr>
            <p:ph type="body"/>
          </p:nvPr>
        </p:nvSpPr>
        <p:spPr>
          <a:xfrm>
            <a:off x="4677840" y="293688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37" name="PlaceHolder 2"/>
          <p:cNvSpPr>
            <a:spLocks noGrp="1"/>
          </p:cNvSpPr>
          <p:nvPr>
            <p:ph type="body"/>
          </p:nvPr>
        </p:nvSpPr>
        <p:spPr>
          <a:xfrm>
            <a:off x="311760" y="115236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38" name="PlaceHolder 3"/>
          <p:cNvSpPr>
            <a:spLocks noGrp="1"/>
          </p:cNvSpPr>
          <p:nvPr>
            <p:ph type="body"/>
          </p:nvPr>
        </p:nvSpPr>
        <p:spPr>
          <a:xfrm>
            <a:off x="3192480" y="115236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39" name="PlaceHolder 4"/>
          <p:cNvSpPr>
            <a:spLocks noGrp="1"/>
          </p:cNvSpPr>
          <p:nvPr>
            <p:ph type="body"/>
          </p:nvPr>
        </p:nvSpPr>
        <p:spPr>
          <a:xfrm>
            <a:off x="6073200" y="115236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40" name="PlaceHolder 5"/>
          <p:cNvSpPr>
            <a:spLocks noGrp="1"/>
          </p:cNvSpPr>
          <p:nvPr>
            <p:ph type="body"/>
          </p:nvPr>
        </p:nvSpPr>
        <p:spPr>
          <a:xfrm>
            <a:off x="311760" y="293688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41" name="PlaceHolder 6"/>
          <p:cNvSpPr>
            <a:spLocks noGrp="1"/>
          </p:cNvSpPr>
          <p:nvPr>
            <p:ph type="body"/>
          </p:nvPr>
        </p:nvSpPr>
        <p:spPr>
          <a:xfrm>
            <a:off x="3192480" y="293688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42" name="PlaceHolder 7"/>
          <p:cNvSpPr>
            <a:spLocks noGrp="1"/>
          </p:cNvSpPr>
          <p:nvPr>
            <p:ph type="body"/>
          </p:nvPr>
        </p:nvSpPr>
        <p:spPr>
          <a:xfrm>
            <a:off x="6073200" y="293688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47"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49" name="PlaceHolder 2"/>
          <p:cNvSpPr>
            <a:spLocks noGrp="1"/>
          </p:cNvSpPr>
          <p:nvPr>
            <p:ph type="body"/>
          </p:nvPr>
        </p:nvSpPr>
        <p:spPr>
          <a:xfrm>
            <a:off x="311760" y="1152360"/>
            <a:ext cx="8520120" cy="341604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51" name="PlaceHolder 2"/>
          <p:cNvSpPr>
            <a:spLocks noGrp="1"/>
          </p:cNvSpPr>
          <p:nvPr>
            <p:ph type="body"/>
          </p:nvPr>
        </p:nvSpPr>
        <p:spPr>
          <a:xfrm>
            <a:off x="311760" y="1152360"/>
            <a:ext cx="4157640" cy="3416040"/>
          </a:xfrm>
          <a:prstGeom prst="rect">
            <a:avLst/>
          </a:prstGeom>
        </p:spPr>
        <p:txBody>
          <a:bodyPr lIns="0" rIns="0" tIns="0" bIns="0">
            <a:normAutofit/>
          </a:bodyPr>
          <a:p>
            <a:endParaRPr b="0" lang="en-AU" sz="1400" spc="-1" strike="noStrike">
              <a:solidFill>
                <a:srgbClr val="000000"/>
              </a:solidFill>
              <a:latin typeface="Arial"/>
            </a:endParaRPr>
          </a:p>
        </p:txBody>
      </p:sp>
      <p:sp>
        <p:nvSpPr>
          <p:cNvPr id="52" name="PlaceHolder 3"/>
          <p:cNvSpPr>
            <a:spLocks noGrp="1"/>
          </p:cNvSpPr>
          <p:nvPr>
            <p:ph type="body"/>
          </p:nvPr>
        </p:nvSpPr>
        <p:spPr>
          <a:xfrm>
            <a:off x="4677840" y="1152360"/>
            <a:ext cx="4157640" cy="341604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56" name="PlaceHolder 2"/>
          <p:cNvSpPr>
            <a:spLocks noGrp="1"/>
          </p:cNvSpPr>
          <p:nvPr>
            <p:ph type="body"/>
          </p:nvPr>
        </p:nvSpPr>
        <p:spPr>
          <a:xfrm>
            <a:off x="31176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57" name="PlaceHolder 3"/>
          <p:cNvSpPr>
            <a:spLocks noGrp="1"/>
          </p:cNvSpPr>
          <p:nvPr>
            <p:ph type="body"/>
          </p:nvPr>
        </p:nvSpPr>
        <p:spPr>
          <a:xfrm>
            <a:off x="4677840" y="1152360"/>
            <a:ext cx="4157640" cy="3416040"/>
          </a:xfrm>
          <a:prstGeom prst="rect">
            <a:avLst/>
          </a:prstGeom>
        </p:spPr>
        <p:txBody>
          <a:bodyPr lIns="0" rIns="0" tIns="0" bIns="0">
            <a:normAutofit/>
          </a:bodyPr>
          <a:p>
            <a:endParaRPr b="0" lang="en-AU" sz="1400" spc="-1" strike="noStrike">
              <a:solidFill>
                <a:srgbClr val="000000"/>
              </a:solidFill>
              <a:latin typeface="Arial"/>
            </a:endParaRPr>
          </a:p>
        </p:txBody>
      </p:sp>
      <p:sp>
        <p:nvSpPr>
          <p:cNvPr id="58" name="PlaceHolder 4"/>
          <p:cNvSpPr>
            <a:spLocks noGrp="1"/>
          </p:cNvSpPr>
          <p:nvPr>
            <p:ph type="body"/>
          </p:nvPr>
        </p:nvSpPr>
        <p:spPr>
          <a:xfrm>
            <a:off x="311760" y="293688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8"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60" name="PlaceHolder 2"/>
          <p:cNvSpPr>
            <a:spLocks noGrp="1"/>
          </p:cNvSpPr>
          <p:nvPr>
            <p:ph type="body"/>
          </p:nvPr>
        </p:nvSpPr>
        <p:spPr>
          <a:xfrm>
            <a:off x="311760" y="1152360"/>
            <a:ext cx="4157640" cy="3416040"/>
          </a:xfrm>
          <a:prstGeom prst="rect">
            <a:avLst/>
          </a:prstGeom>
        </p:spPr>
        <p:txBody>
          <a:bodyPr lIns="0" rIns="0" tIns="0" bIns="0">
            <a:normAutofit/>
          </a:bodyPr>
          <a:p>
            <a:endParaRPr b="0" lang="en-AU" sz="1400" spc="-1" strike="noStrike">
              <a:solidFill>
                <a:srgbClr val="000000"/>
              </a:solidFill>
              <a:latin typeface="Arial"/>
            </a:endParaRPr>
          </a:p>
        </p:txBody>
      </p:sp>
      <p:sp>
        <p:nvSpPr>
          <p:cNvPr id="61" name="PlaceHolder 3"/>
          <p:cNvSpPr>
            <a:spLocks noGrp="1"/>
          </p:cNvSpPr>
          <p:nvPr>
            <p:ph type="body"/>
          </p:nvPr>
        </p:nvSpPr>
        <p:spPr>
          <a:xfrm>
            <a:off x="467784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62" name="PlaceHolder 4"/>
          <p:cNvSpPr>
            <a:spLocks noGrp="1"/>
          </p:cNvSpPr>
          <p:nvPr>
            <p:ph type="body"/>
          </p:nvPr>
        </p:nvSpPr>
        <p:spPr>
          <a:xfrm>
            <a:off x="4677840" y="293688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64" name="PlaceHolder 2"/>
          <p:cNvSpPr>
            <a:spLocks noGrp="1"/>
          </p:cNvSpPr>
          <p:nvPr>
            <p:ph type="body"/>
          </p:nvPr>
        </p:nvSpPr>
        <p:spPr>
          <a:xfrm>
            <a:off x="31176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65" name="PlaceHolder 3"/>
          <p:cNvSpPr>
            <a:spLocks noGrp="1"/>
          </p:cNvSpPr>
          <p:nvPr>
            <p:ph type="body"/>
          </p:nvPr>
        </p:nvSpPr>
        <p:spPr>
          <a:xfrm>
            <a:off x="467784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66" name="PlaceHolder 4"/>
          <p:cNvSpPr>
            <a:spLocks noGrp="1"/>
          </p:cNvSpPr>
          <p:nvPr>
            <p:ph type="body"/>
          </p:nvPr>
        </p:nvSpPr>
        <p:spPr>
          <a:xfrm>
            <a:off x="311760" y="2936880"/>
            <a:ext cx="852012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68" name="PlaceHolder 2"/>
          <p:cNvSpPr>
            <a:spLocks noGrp="1"/>
          </p:cNvSpPr>
          <p:nvPr>
            <p:ph type="body"/>
          </p:nvPr>
        </p:nvSpPr>
        <p:spPr>
          <a:xfrm>
            <a:off x="311760" y="1152360"/>
            <a:ext cx="852012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69" name="PlaceHolder 3"/>
          <p:cNvSpPr>
            <a:spLocks noGrp="1"/>
          </p:cNvSpPr>
          <p:nvPr>
            <p:ph type="body"/>
          </p:nvPr>
        </p:nvSpPr>
        <p:spPr>
          <a:xfrm>
            <a:off x="311760" y="2936880"/>
            <a:ext cx="852012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71" name="PlaceHolder 2"/>
          <p:cNvSpPr>
            <a:spLocks noGrp="1"/>
          </p:cNvSpPr>
          <p:nvPr>
            <p:ph type="body"/>
          </p:nvPr>
        </p:nvSpPr>
        <p:spPr>
          <a:xfrm>
            <a:off x="31176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72" name="PlaceHolder 3"/>
          <p:cNvSpPr>
            <a:spLocks noGrp="1"/>
          </p:cNvSpPr>
          <p:nvPr>
            <p:ph type="body"/>
          </p:nvPr>
        </p:nvSpPr>
        <p:spPr>
          <a:xfrm>
            <a:off x="467784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73" name="PlaceHolder 4"/>
          <p:cNvSpPr>
            <a:spLocks noGrp="1"/>
          </p:cNvSpPr>
          <p:nvPr>
            <p:ph type="body"/>
          </p:nvPr>
        </p:nvSpPr>
        <p:spPr>
          <a:xfrm>
            <a:off x="311760" y="293688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74" name="PlaceHolder 5"/>
          <p:cNvSpPr>
            <a:spLocks noGrp="1"/>
          </p:cNvSpPr>
          <p:nvPr>
            <p:ph type="body"/>
          </p:nvPr>
        </p:nvSpPr>
        <p:spPr>
          <a:xfrm>
            <a:off x="4677840" y="293688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76" name="PlaceHolder 2"/>
          <p:cNvSpPr>
            <a:spLocks noGrp="1"/>
          </p:cNvSpPr>
          <p:nvPr>
            <p:ph type="body"/>
          </p:nvPr>
        </p:nvSpPr>
        <p:spPr>
          <a:xfrm>
            <a:off x="311760" y="115236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77" name="PlaceHolder 3"/>
          <p:cNvSpPr>
            <a:spLocks noGrp="1"/>
          </p:cNvSpPr>
          <p:nvPr>
            <p:ph type="body"/>
          </p:nvPr>
        </p:nvSpPr>
        <p:spPr>
          <a:xfrm>
            <a:off x="3192480" y="115236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78" name="PlaceHolder 4"/>
          <p:cNvSpPr>
            <a:spLocks noGrp="1"/>
          </p:cNvSpPr>
          <p:nvPr>
            <p:ph type="body"/>
          </p:nvPr>
        </p:nvSpPr>
        <p:spPr>
          <a:xfrm>
            <a:off x="6073200" y="115236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79" name="PlaceHolder 5"/>
          <p:cNvSpPr>
            <a:spLocks noGrp="1"/>
          </p:cNvSpPr>
          <p:nvPr>
            <p:ph type="body"/>
          </p:nvPr>
        </p:nvSpPr>
        <p:spPr>
          <a:xfrm>
            <a:off x="311760" y="293688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80" name="PlaceHolder 6"/>
          <p:cNvSpPr>
            <a:spLocks noGrp="1"/>
          </p:cNvSpPr>
          <p:nvPr>
            <p:ph type="body"/>
          </p:nvPr>
        </p:nvSpPr>
        <p:spPr>
          <a:xfrm>
            <a:off x="3192480" y="293688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81" name="PlaceHolder 7"/>
          <p:cNvSpPr>
            <a:spLocks noGrp="1"/>
          </p:cNvSpPr>
          <p:nvPr>
            <p:ph type="body"/>
          </p:nvPr>
        </p:nvSpPr>
        <p:spPr>
          <a:xfrm>
            <a:off x="6073200" y="2936880"/>
            <a:ext cx="274320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0" name="PlaceHolder 2"/>
          <p:cNvSpPr>
            <a:spLocks noGrp="1"/>
          </p:cNvSpPr>
          <p:nvPr>
            <p:ph type="body"/>
          </p:nvPr>
        </p:nvSpPr>
        <p:spPr>
          <a:xfrm>
            <a:off x="311760" y="1152360"/>
            <a:ext cx="8520120" cy="341604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2" name="PlaceHolder 2"/>
          <p:cNvSpPr>
            <a:spLocks noGrp="1"/>
          </p:cNvSpPr>
          <p:nvPr>
            <p:ph type="body"/>
          </p:nvPr>
        </p:nvSpPr>
        <p:spPr>
          <a:xfrm>
            <a:off x="311760" y="1152360"/>
            <a:ext cx="4157640" cy="3416040"/>
          </a:xfrm>
          <a:prstGeom prst="rect">
            <a:avLst/>
          </a:prstGeom>
        </p:spPr>
        <p:txBody>
          <a:bodyPr lIns="0" rIns="0" tIns="0" bIns="0">
            <a:normAutofit/>
          </a:bodyPr>
          <a:p>
            <a:endParaRPr b="0" lang="en-AU" sz="1400" spc="-1" strike="noStrike">
              <a:solidFill>
                <a:srgbClr val="000000"/>
              </a:solidFill>
              <a:latin typeface="Arial"/>
            </a:endParaRPr>
          </a:p>
        </p:txBody>
      </p:sp>
      <p:sp>
        <p:nvSpPr>
          <p:cNvPr id="13" name="PlaceHolder 3"/>
          <p:cNvSpPr>
            <a:spLocks noGrp="1"/>
          </p:cNvSpPr>
          <p:nvPr>
            <p:ph type="body"/>
          </p:nvPr>
        </p:nvSpPr>
        <p:spPr>
          <a:xfrm>
            <a:off x="4677840" y="1152360"/>
            <a:ext cx="4157640" cy="341604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7" name="PlaceHolder 2"/>
          <p:cNvSpPr>
            <a:spLocks noGrp="1"/>
          </p:cNvSpPr>
          <p:nvPr>
            <p:ph type="body"/>
          </p:nvPr>
        </p:nvSpPr>
        <p:spPr>
          <a:xfrm>
            <a:off x="31176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18" name="PlaceHolder 3"/>
          <p:cNvSpPr>
            <a:spLocks noGrp="1"/>
          </p:cNvSpPr>
          <p:nvPr>
            <p:ph type="body"/>
          </p:nvPr>
        </p:nvSpPr>
        <p:spPr>
          <a:xfrm>
            <a:off x="4677840" y="1152360"/>
            <a:ext cx="4157640" cy="3416040"/>
          </a:xfrm>
          <a:prstGeom prst="rect">
            <a:avLst/>
          </a:prstGeom>
        </p:spPr>
        <p:txBody>
          <a:bodyPr lIns="0" rIns="0" tIns="0" bIns="0">
            <a:normAutofit/>
          </a:bodyPr>
          <a:p>
            <a:endParaRPr b="0" lang="en-AU" sz="1400" spc="-1" strike="noStrike">
              <a:solidFill>
                <a:srgbClr val="000000"/>
              </a:solidFill>
              <a:latin typeface="Arial"/>
            </a:endParaRPr>
          </a:p>
        </p:txBody>
      </p:sp>
      <p:sp>
        <p:nvSpPr>
          <p:cNvPr id="19" name="PlaceHolder 4"/>
          <p:cNvSpPr>
            <a:spLocks noGrp="1"/>
          </p:cNvSpPr>
          <p:nvPr>
            <p:ph type="body"/>
          </p:nvPr>
        </p:nvSpPr>
        <p:spPr>
          <a:xfrm>
            <a:off x="311760" y="293688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1" name="PlaceHolder 2"/>
          <p:cNvSpPr>
            <a:spLocks noGrp="1"/>
          </p:cNvSpPr>
          <p:nvPr>
            <p:ph type="body"/>
          </p:nvPr>
        </p:nvSpPr>
        <p:spPr>
          <a:xfrm>
            <a:off x="311760" y="1152360"/>
            <a:ext cx="4157640" cy="3416040"/>
          </a:xfrm>
          <a:prstGeom prst="rect">
            <a:avLst/>
          </a:prstGeom>
        </p:spPr>
        <p:txBody>
          <a:bodyPr lIns="0" rIns="0" tIns="0" bIns="0">
            <a:normAutofit/>
          </a:bodyPr>
          <a:p>
            <a:endParaRPr b="0" lang="en-AU" sz="1400" spc="-1" strike="noStrike">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23" name="PlaceHolder 4"/>
          <p:cNvSpPr>
            <a:spLocks noGrp="1"/>
          </p:cNvSpPr>
          <p:nvPr>
            <p:ph type="body"/>
          </p:nvPr>
        </p:nvSpPr>
        <p:spPr>
          <a:xfrm>
            <a:off x="4677840" y="293688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5" name="PlaceHolder 2"/>
          <p:cNvSpPr>
            <a:spLocks noGrp="1"/>
          </p:cNvSpPr>
          <p:nvPr>
            <p:ph type="body"/>
          </p:nvPr>
        </p:nvSpPr>
        <p:spPr>
          <a:xfrm>
            <a:off x="31176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26" name="PlaceHolder 3"/>
          <p:cNvSpPr>
            <a:spLocks noGrp="1"/>
          </p:cNvSpPr>
          <p:nvPr>
            <p:ph type="body"/>
          </p:nvPr>
        </p:nvSpPr>
        <p:spPr>
          <a:xfrm>
            <a:off x="4677840" y="1152360"/>
            <a:ext cx="4157640" cy="1629360"/>
          </a:xfrm>
          <a:prstGeom prst="rect">
            <a:avLst/>
          </a:prstGeom>
        </p:spPr>
        <p:txBody>
          <a:bodyPr lIns="0" rIns="0" tIns="0" bIns="0">
            <a:normAutofit/>
          </a:bodyPr>
          <a:p>
            <a:endParaRPr b="0" lang="en-AU" sz="1400" spc="-1" strike="noStrike">
              <a:solidFill>
                <a:srgbClr val="000000"/>
              </a:solidFill>
              <a:latin typeface="Arial"/>
            </a:endParaRPr>
          </a:p>
        </p:txBody>
      </p:sp>
      <p:sp>
        <p:nvSpPr>
          <p:cNvPr id="27" name="PlaceHolder 4"/>
          <p:cNvSpPr>
            <a:spLocks noGrp="1"/>
          </p:cNvSpPr>
          <p:nvPr>
            <p:ph type="body"/>
          </p:nvPr>
        </p:nvSpPr>
        <p:spPr>
          <a:xfrm>
            <a:off x="311760" y="2936880"/>
            <a:ext cx="8520120" cy="16293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grpSp>
        <p:nvGrpSpPr>
          <p:cNvPr id="0" name="Group 1"/>
          <p:cNvGrpSpPr/>
          <p:nvPr/>
        </p:nvGrpSpPr>
        <p:grpSpPr>
          <a:xfrm>
            <a:off x="4350240" y="2855520"/>
            <a:ext cx="443160" cy="105120"/>
            <a:chOff x="4350240" y="2855520"/>
            <a:chExt cx="443160" cy="105120"/>
          </a:xfrm>
        </p:grpSpPr>
        <p:sp>
          <p:nvSpPr>
            <p:cNvPr id="1" name="CustomShape 2"/>
            <p:cNvSpPr/>
            <p:nvPr/>
          </p:nvSpPr>
          <p:spPr>
            <a:xfrm>
              <a:off x="4519080" y="2855520"/>
              <a:ext cx="105120" cy="105120"/>
            </a:xfrm>
            <a:prstGeom prst="ellipse">
              <a:avLst/>
            </a:prstGeom>
            <a:solidFill>
              <a:schemeClr val="dk1"/>
            </a:solidFill>
            <a:ln>
              <a:noFill/>
            </a:ln>
          </p:spPr>
          <p:style>
            <a:lnRef idx="0"/>
            <a:fillRef idx="0"/>
            <a:effectRef idx="0"/>
            <a:fontRef idx="minor"/>
          </p:style>
        </p:sp>
        <p:sp>
          <p:nvSpPr>
            <p:cNvPr id="2" name="CustomShape 3"/>
            <p:cNvSpPr/>
            <p:nvPr/>
          </p:nvSpPr>
          <p:spPr>
            <a:xfrm>
              <a:off x="4688280" y="2855520"/>
              <a:ext cx="105120" cy="105120"/>
            </a:xfrm>
            <a:prstGeom prst="ellipse">
              <a:avLst/>
            </a:prstGeom>
            <a:solidFill>
              <a:schemeClr val="dk1"/>
            </a:solidFill>
            <a:ln>
              <a:noFill/>
            </a:ln>
          </p:spPr>
          <p:style>
            <a:lnRef idx="0"/>
            <a:fillRef idx="0"/>
            <a:effectRef idx="0"/>
            <a:fontRef idx="minor"/>
          </p:style>
        </p:sp>
        <p:sp>
          <p:nvSpPr>
            <p:cNvPr id="3" name="CustomShape 4"/>
            <p:cNvSpPr/>
            <p:nvPr/>
          </p:nvSpPr>
          <p:spPr>
            <a:xfrm>
              <a:off x="4350240" y="2855520"/>
              <a:ext cx="105120" cy="105120"/>
            </a:xfrm>
            <a:prstGeom prst="ellipse">
              <a:avLst/>
            </a:prstGeom>
            <a:solidFill>
              <a:schemeClr val="dk1"/>
            </a:solidFill>
            <a:ln>
              <a:noFill/>
            </a:ln>
          </p:spPr>
          <p:style>
            <a:lnRef idx="0"/>
            <a:fillRef idx="0"/>
            <a:effectRef idx="0"/>
            <a:fontRef idx="minor"/>
          </p:style>
        </p:sp>
      </p:grpSp>
      <p:sp>
        <p:nvSpPr>
          <p:cNvPr id="4" name="PlaceHolder 5"/>
          <p:cNvSpPr>
            <a:spLocks noGrp="1"/>
          </p:cNvSpPr>
          <p:nvPr>
            <p:ph type="title"/>
          </p:nvPr>
        </p:nvSpPr>
        <p:spPr>
          <a:xfrm>
            <a:off x="671400" y="990720"/>
            <a:ext cx="7801200" cy="1729800"/>
          </a:xfrm>
          <a:prstGeom prst="rect">
            <a:avLst/>
          </a:prstGeom>
        </p:spPr>
        <p:txBody>
          <a:bodyPr tIns="91440" bIns="91440" anchor="b">
            <a:noAutofit/>
          </a:bodyPr>
          <a:p>
            <a:r>
              <a:rPr b="0" lang="en-AU" sz="4800" spc="-1" strike="noStrike">
                <a:solidFill>
                  <a:srgbClr val="000000"/>
                </a:solidFill>
                <a:latin typeface="Arial"/>
              </a:rPr>
              <a:t>Click to edit </a:t>
            </a:r>
            <a:r>
              <a:rPr b="0" lang="en-AU" sz="4800" spc="-1" strike="noStrike">
                <a:solidFill>
                  <a:srgbClr val="000000"/>
                </a:solidFill>
                <a:latin typeface="Arial"/>
              </a:rPr>
              <a:t>the title text </a:t>
            </a:r>
            <a:r>
              <a:rPr b="0" lang="en-AU" sz="4800" spc="-1" strike="noStrike">
                <a:solidFill>
                  <a:srgbClr val="000000"/>
                </a:solidFill>
                <a:latin typeface="Arial"/>
              </a:rPr>
              <a:t>format</a:t>
            </a:r>
            <a:endParaRPr b="0" lang="en-AU" sz="4800" spc="-1" strike="noStrike">
              <a:solidFill>
                <a:srgbClr val="000000"/>
              </a:solidFill>
              <a:latin typeface="Arial"/>
            </a:endParaRPr>
          </a:p>
        </p:txBody>
      </p:sp>
      <p:sp>
        <p:nvSpPr>
          <p:cNvPr id="5" name="PlaceHolder 6"/>
          <p:cNvSpPr>
            <a:spLocks noGrp="1"/>
          </p:cNvSpPr>
          <p:nvPr>
            <p:ph type="sldNum"/>
          </p:nvPr>
        </p:nvSpPr>
        <p:spPr>
          <a:xfrm>
            <a:off x="8490240" y="4681080"/>
            <a:ext cx="548280" cy="393120"/>
          </a:xfrm>
          <a:prstGeom prst="rect">
            <a:avLst/>
          </a:prstGeom>
        </p:spPr>
        <p:txBody>
          <a:bodyPr tIns="91440" bIns="91440" anchor="ctr">
            <a:noAutofit/>
          </a:bodyPr>
          <a:p>
            <a:pPr algn="r">
              <a:lnSpc>
                <a:spcPct val="100000"/>
              </a:lnSpc>
            </a:pPr>
            <a:fld id="{0A5650E0-2B87-439E-A285-AAE46F8BC944}" type="slidenum">
              <a:rPr b="0" lang="en-AU" sz="1000" spc="-1" strike="noStrike">
                <a:solidFill>
                  <a:srgbClr val="cacaca"/>
                </a:solidFill>
                <a:latin typeface="Average"/>
                <a:ea typeface="Average"/>
              </a:rPr>
              <a:t>&lt;number&gt;</a:t>
            </a:fld>
            <a:endParaRPr b="0" lang="en-AU" sz="1000" spc="-1" strike="noStrike">
              <a:latin typeface="Times New Roman"/>
            </a:endParaRPr>
          </a:p>
        </p:txBody>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1400" spc="-1" strike="noStrike">
                <a:solidFill>
                  <a:srgbClr val="000000"/>
                </a:solidFill>
                <a:latin typeface="Arial"/>
              </a:rPr>
              <a:t>Click to edit the outline text format</a:t>
            </a:r>
            <a:endParaRPr b="0" lang="en-A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400" spc="-1" strike="noStrike">
                <a:solidFill>
                  <a:srgbClr val="000000"/>
                </a:solidFill>
                <a:latin typeface="Arial"/>
              </a:rPr>
              <a:t>Second Outline Level</a:t>
            </a:r>
            <a:endParaRPr b="0" lang="en-A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400" spc="-1" strike="noStrike">
                <a:solidFill>
                  <a:srgbClr val="000000"/>
                </a:solidFill>
                <a:latin typeface="Arial"/>
              </a:rPr>
              <a:t>Third Outline Level</a:t>
            </a:r>
            <a:endParaRPr b="0" lang="en-A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400" spc="-1" strike="noStrike">
                <a:solidFill>
                  <a:srgbClr val="000000"/>
                </a:solidFill>
                <a:latin typeface="Arial"/>
              </a:rPr>
              <a:t>Fourth Outline Level</a:t>
            </a:r>
            <a:endParaRPr b="0" lang="en-A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Fifth Outline Level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Sixth Outline Level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Seventh Outline Level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572400"/>
          </a:xfrm>
          <a:prstGeom prst="rect">
            <a:avLst/>
          </a:prstGeom>
        </p:spPr>
        <p:txBody>
          <a:bodyPr tIns="91440" bIns="91440">
            <a:noAutofit/>
          </a:bodyPr>
          <a:p>
            <a:r>
              <a:rPr b="0" lang="en-AU" sz="3000" spc="-1" strike="noStrike">
                <a:solidFill>
                  <a:srgbClr val="000000"/>
                </a:solidFill>
                <a:latin typeface="Arial"/>
              </a:rPr>
              <a:t>Click to edit the title text format</a:t>
            </a:r>
            <a:endParaRPr b="0" lang="en-AU" sz="3000" spc="-1" strike="noStrike">
              <a:solidFill>
                <a:srgbClr val="000000"/>
              </a:solidFill>
              <a:latin typeface="Arial"/>
            </a:endParaRPr>
          </a:p>
        </p:txBody>
      </p:sp>
      <p:sp>
        <p:nvSpPr>
          <p:cNvPr id="44" name="PlaceHolder 2"/>
          <p:cNvSpPr>
            <a:spLocks noGrp="1"/>
          </p:cNvSpPr>
          <p:nvPr>
            <p:ph type="body"/>
          </p:nvPr>
        </p:nvSpPr>
        <p:spPr>
          <a:xfrm>
            <a:off x="311760" y="1152360"/>
            <a:ext cx="8520120" cy="34160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45" name="PlaceHolder 3"/>
          <p:cNvSpPr>
            <a:spLocks noGrp="1"/>
          </p:cNvSpPr>
          <p:nvPr>
            <p:ph type="sldNum"/>
          </p:nvPr>
        </p:nvSpPr>
        <p:spPr>
          <a:xfrm>
            <a:off x="8490240" y="4681080"/>
            <a:ext cx="548280" cy="393120"/>
          </a:xfrm>
          <a:prstGeom prst="rect">
            <a:avLst/>
          </a:prstGeom>
        </p:spPr>
        <p:txBody>
          <a:bodyPr tIns="91440" bIns="91440" anchor="ctr">
            <a:noAutofit/>
          </a:bodyPr>
          <a:p>
            <a:pPr algn="r">
              <a:lnSpc>
                <a:spcPct val="100000"/>
              </a:lnSpc>
            </a:pPr>
            <a:fld id="{0643A496-266C-4306-A66A-E5BA7D62B053}" type="slidenum">
              <a:rPr b="0" lang="en-AU" sz="1000" spc="-1" strike="noStrike">
                <a:solidFill>
                  <a:srgbClr val="cacaca"/>
                </a:solidFill>
                <a:latin typeface="Average"/>
                <a:ea typeface="Average"/>
              </a:rPr>
              <a:t>&lt;number&gt;</a:t>
            </a:fld>
            <a:endParaRPr b="0" lang="en-AU"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png"/><Relationship Id="rId7"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82" name="Google Shape;59;p13" descr=""/>
          <p:cNvPicPr/>
          <p:nvPr/>
        </p:nvPicPr>
        <p:blipFill>
          <a:blip r:embed="rId2"/>
          <a:stretch/>
        </p:blipFill>
        <p:spPr>
          <a:xfrm>
            <a:off x="0" y="0"/>
            <a:ext cx="9143640" cy="5143320"/>
          </a:xfrm>
          <a:prstGeom prst="rect">
            <a:avLst/>
          </a:prstGeom>
          <a:ln>
            <a:noFill/>
          </a:ln>
        </p:spPr>
      </p:pic>
      <p:sp>
        <p:nvSpPr>
          <p:cNvPr id="83" name="TextShape 1"/>
          <p:cNvSpPr txBox="1"/>
          <p:nvPr/>
        </p:nvSpPr>
        <p:spPr>
          <a:xfrm>
            <a:off x="311760" y="519120"/>
            <a:ext cx="8520120" cy="2052360"/>
          </a:xfrm>
          <a:prstGeom prst="rect">
            <a:avLst/>
          </a:prstGeom>
          <a:noFill/>
          <a:ln>
            <a:noFill/>
          </a:ln>
        </p:spPr>
        <p:txBody>
          <a:bodyPr tIns="91440" bIns="91440" anchor="b">
            <a:noAutofit/>
          </a:bodyPr>
          <a:p>
            <a:pPr algn="ctr">
              <a:lnSpc>
                <a:spcPct val="100000"/>
              </a:lnSpc>
            </a:pPr>
            <a:r>
              <a:rPr b="0" lang="en-AU" sz="4800" spc="-1" strike="noStrike">
                <a:solidFill>
                  <a:srgbClr val="ffffff"/>
                </a:solidFill>
                <a:latin typeface="Oswald"/>
                <a:ea typeface="Oswald"/>
              </a:rPr>
              <a:t>Armed.</a:t>
            </a:r>
            <a:endParaRPr b="0" lang="en-AU" sz="4800" spc="-1" strike="noStrike">
              <a:solidFill>
                <a:srgbClr val="000000"/>
              </a:solidFill>
              <a:latin typeface="Arial"/>
            </a:endParaRPr>
          </a:p>
        </p:txBody>
      </p:sp>
      <p:sp>
        <p:nvSpPr>
          <p:cNvPr id="84" name="TextShape 2"/>
          <p:cNvSpPr txBox="1"/>
          <p:nvPr/>
        </p:nvSpPr>
        <p:spPr>
          <a:xfrm>
            <a:off x="764640" y="3134880"/>
            <a:ext cx="7801200" cy="792360"/>
          </a:xfrm>
          <a:prstGeom prst="rect">
            <a:avLst/>
          </a:prstGeom>
          <a:noFill/>
          <a:ln>
            <a:noFill/>
          </a:ln>
        </p:spPr>
        <p:txBody>
          <a:bodyPr tIns="91440" bIns="91440">
            <a:noAutofit/>
          </a:bodyPr>
          <a:p>
            <a:pPr algn="ctr">
              <a:lnSpc>
                <a:spcPct val="100000"/>
              </a:lnSpc>
            </a:pPr>
            <a:r>
              <a:rPr b="1" lang="en-AU" sz="2100" spc="-1" strike="noStrike">
                <a:solidFill>
                  <a:srgbClr val="ffffff"/>
                </a:solidFill>
                <a:latin typeface="Average"/>
                <a:ea typeface="Average"/>
              </a:rPr>
              <a:t>Object detection</a:t>
            </a:r>
            <a:r>
              <a:rPr b="0" lang="en-AU" sz="2100" spc="-1" strike="noStrike">
                <a:solidFill>
                  <a:srgbClr val="ffffff"/>
                </a:solidFill>
                <a:latin typeface="Average"/>
                <a:ea typeface="Average"/>
              </a:rPr>
              <a:t> for tyrannical police state protection</a:t>
            </a:r>
            <a:endParaRPr b="0" lang="en-AU" sz="21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39" name="Google Shape;152;p22" descr=""/>
          <p:cNvPicPr/>
          <p:nvPr/>
        </p:nvPicPr>
        <p:blipFill>
          <a:blip r:embed="rId2"/>
          <a:stretch/>
        </p:blipFill>
        <p:spPr>
          <a:xfrm>
            <a:off x="0" y="0"/>
            <a:ext cx="9143640" cy="5143320"/>
          </a:xfrm>
          <a:prstGeom prst="rect">
            <a:avLst/>
          </a:prstGeom>
          <a:ln>
            <a:noFill/>
          </a:ln>
        </p:spPr>
      </p:pic>
      <p:sp>
        <p:nvSpPr>
          <p:cNvPr id="140" name="TextShape 1"/>
          <p:cNvSpPr txBox="1"/>
          <p:nvPr/>
        </p:nvSpPr>
        <p:spPr>
          <a:xfrm>
            <a:off x="311760" y="199440"/>
            <a:ext cx="8520120" cy="572400"/>
          </a:xfrm>
          <a:prstGeom prst="rect">
            <a:avLst/>
          </a:prstGeom>
          <a:noFill/>
          <a:ln>
            <a:noFill/>
          </a:ln>
        </p:spPr>
        <p:txBody>
          <a:bodyPr tIns="91440" bIns="91440">
            <a:noAutofit/>
          </a:bodyPr>
          <a:p>
            <a:pPr>
              <a:lnSpc>
                <a:spcPct val="100000"/>
              </a:lnSpc>
            </a:pPr>
            <a:r>
              <a:rPr b="0" lang="en-AU" sz="3000" spc="-1" strike="noStrike">
                <a:solidFill>
                  <a:srgbClr val="ffffff"/>
                </a:solidFill>
                <a:latin typeface="Oswald"/>
                <a:ea typeface="Oswald"/>
              </a:rPr>
              <a:t>Testing on Images</a:t>
            </a:r>
            <a:br/>
            <a:endParaRPr b="0" lang="en-AU" sz="3000" spc="-1" strike="noStrike">
              <a:solidFill>
                <a:srgbClr val="000000"/>
              </a:solidFill>
              <a:latin typeface="Arial"/>
            </a:endParaRPr>
          </a:p>
        </p:txBody>
      </p:sp>
      <p:pic>
        <p:nvPicPr>
          <p:cNvPr id="141" name="Google Shape;154;p22" descr=""/>
          <p:cNvPicPr/>
          <p:nvPr/>
        </p:nvPicPr>
        <p:blipFill>
          <a:blip r:embed="rId3"/>
          <a:stretch/>
        </p:blipFill>
        <p:spPr>
          <a:xfrm>
            <a:off x="0" y="4462560"/>
            <a:ext cx="9143640" cy="680760"/>
          </a:xfrm>
          <a:prstGeom prst="rect">
            <a:avLst/>
          </a:prstGeom>
          <a:ln>
            <a:noFill/>
          </a:ln>
        </p:spPr>
      </p:pic>
      <p:sp>
        <p:nvSpPr>
          <p:cNvPr id="142" name="CustomShape 2"/>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143" name="CustomShape 3"/>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pic>
        <p:nvPicPr>
          <p:cNvPr id="144" name="Google Shape;157;p22" descr=""/>
          <p:cNvPicPr/>
          <p:nvPr/>
        </p:nvPicPr>
        <p:blipFill>
          <a:blip r:embed="rId4"/>
          <a:stretch/>
        </p:blipFill>
        <p:spPr>
          <a:xfrm>
            <a:off x="6257160" y="315000"/>
            <a:ext cx="2765520" cy="4069080"/>
          </a:xfrm>
          <a:prstGeom prst="rect">
            <a:avLst/>
          </a:prstGeom>
          <a:ln>
            <a:noFill/>
          </a:ln>
        </p:spPr>
      </p:pic>
      <p:pic>
        <p:nvPicPr>
          <p:cNvPr id="145" name="Google Shape;158;p22" descr=""/>
          <p:cNvPicPr/>
          <p:nvPr/>
        </p:nvPicPr>
        <p:blipFill>
          <a:blip r:embed="rId5"/>
          <a:stretch/>
        </p:blipFill>
        <p:spPr>
          <a:xfrm>
            <a:off x="2841480" y="968400"/>
            <a:ext cx="3415320" cy="3416040"/>
          </a:xfrm>
          <a:prstGeom prst="rect">
            <a:avLst/>
          </a:prstGeom>
          <a:ln>
            <a:noFill/>
          </a:ln>
        </p:spPr>
      </p:pic>
      <p:pic>
        <p:nvPicPr>
          <p:cNvPr id="146" name="Google Shape;159;p22" descr=""/>
          <p:cNvPicPr/>
          <p:nvPr/>
        </p:nvPicPr>
        <p:blipFill>
          <a:blip r:embed="rId6"/>
          <a:stretch/>
        </p:blipFill>
        <p:spPr>
          <a:xfrm>
            <a:off x="481680" y="1291320"/>
            <a:ext cx="2143800" cy="30931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147" name="TextShape 1"/>
          <p:cNvSpPr txBox="1"/>
          <p:nvPr/>
        </p:nvSpPr>
        <p:spPr>
          <a:xfrm>
            <a:off x="311760" y="199440"/>
            <a:ext cx="8520120" cy="572400"/>
          </a:xfrm>
          <a:prstGeom prst="rect">
            <a:avLst/>
          </a:prstGeom>
          <a:noFill/>
          <a:ln>
            <a:noFill/>
          </a:ln>
        </p:spPr>
        <p:txBody>
          <a:bodyPr tIns="91440" bIns="91440">
            <a:noAutofit/>
          </a:bodyPr>
          <a:p>
            <a:pPr>
              <a:lnSpc>
                <a:spcPct val="100000"/>
              </a:lnSpc>
            </a:pPr>
            <a:r>
              <a:rPr b="0" lang="en-AU" sz="3000" spc="-1" strike="noStrike">
                <a:solidFill>
                  <a:srgbClr val="ffffff"/>
                </a:solidFill>
                <a:latin typeface="Oswald"/>
                <a:ea typeface="Oswald"/>
              </a:rPr>
              <a:t>Evaluation </a:t>
            </a:r>
            <a:endParaRPr b="0" lang="en-AU" sz="3000" spc="-1" strike="noStrike">
              <a:solidFill>
                <a:srgbClr val="000000"/>
              </a:solidFill>
              <a:latin typeface="Arial"/>
            </a:endParaRPr>
          </a:p>
        </p:txBody>
      </p:sp>
      <p:sp>
        <p:nvSpPr>
          <p:cNvPr id="148" name="TextShape 2"/>
          <p:cNvSpPr txBox="1"/>
          <p:nvPr/>
        </p:nvSpPr>
        <p:spPr>
          <a:xfrm>
            <a:off x="311760" y="968400"/>
            <a:ext cx="8520120" cy="3416040"/>
          </a:xfrm>
          <a:prstGeom prst="rect">
            <a:avLst/>
          </a:prstGeom>
          <a:noFill/>
          <a:ln>
            <a:noFill/>
          </a:ln>
        </p:spPr>
        <p:txBody>
          <a:bodyPr tIns="91440" bIns="91440">
            <a:noAutofit/>
          </a:bodyPr>
          <a:p>
            <a:pPr>
              <a:lnSpc>
                <a:spcPct val="115000"/>
              </a:lnSpc>
            </a:pPr>
            <a:r>
              <a:rPr b="0" lang="en-AU" sz="1800" spc="-1" strike="noStrike">
                <a:solidFill>
                  <a:srgbClr val="ffffff"/>
                </a:solidFill>
                <a:latin typeface="Oswald"/>
                <a:ea typeface="Oswald"/>
              </a:rPr>
              <a:t>This project shows that object detection of firearms works and given stronger hardware and more training data a model could be a viable way to protect the people we care about. A system like this could see a person with harmful intent coming and put building on lock down, giving him no way to enter. Imagine the lives that would have been saved if the gunman couldn’t have could have opened the door. </a:t>
            </a:r>
            <a:endParaRPr b="0" lang="en-AU" sz="1800" spc="-1" strike="noStrike">
              <a:solidFill>
                <a:srgbClr val="000000"/>
              </a:solidFill>
              <a:latin typeface="Arial"/>
            </a:endParaRPr>
          </a:p>
          <a:p>
            <a:pPr>
              <a:lnSpc>
                <a:spcPct val="115000"/>
              </a:lnSpc>
              <a:spcBef>
                <a:spcPts val="1599"/>
              </a:spcBef>
              <a:spcAft>
                <a:spcPts val="1599"/>
              </a:spcAft>
            </a:pPr>
            <a:r>
              <a:rPr b="0" lang="en-AU" sz="1800" spc="-1" strike="noStrike">
                <a:solidFill>
                  <a:srgbClr val="ffffff"/>
                </a:solidFill>
                <a:latin typeface="Oswald"/>
                <a:ea typeface="Oswald"/>
              </a:rPr>
              <a:t>The next steps in this project would be more training on security footage while considering ethical changes and training. Then the build-out of a popup and warning system.</a:t>
            </a:r>
            <a:endParaRPr b="0" lang="en-AU" sz="1800" spc="-1" strike="noStrike">
              <a:solidFill>
                <a:srgbClr val="000000"/>
              </a:solidFill>
              <a:latin typeface="Arial"/>
            </a:endParaRPr>
          </a:p>
        </p:txBody>
      </p:sp>
      <p:pic>
        <p:nvPicPr>
          <p:cNvPr id="149" name="Google Shape;178;p24" descr=""/>
          <p:cNvPicPr/>
          <p:nvPr/>
        </p:nvPicPr>
        <p:blipFill>
          <a:blip r:embed="rId1"/>
          <a:stretch/>
        </p:blipFill>
        <p:spPr>
          <a:xfrm>
            <a:off x="0" y="4462560"/>
            <a:ext cx="9143640" cy="680760"/>
          </a:xfrm>
          <a:prstGeom prst="rect">
            <a:avLst/>
          </a:prstGeom>
          <a:ln>
            <a:noFill/>
          </a:ln>
        </p:spPr>
      </p:pic>
      <p:sp>
        <p:nvSpPr>
          <p:cNvPr id="150" name="CustomShape 3"/>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151" name="CustomShape 4"/>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152" name="TextShape 1"/>
          <p:cNvSpPr txBox="1"/>
          <p:nvPr/>
        </p:nvSpPr>
        <p:spPr>
          <a:xfrm>
            <a:off x="1808280" y="76680"/>
            <a:ext cx="5527080" cy="591840"/>
          </a:xfrm>
          <a:prstGeom prst="rect">
            <a:avLst/>
          </a:prstGeom>
          <a:noFill/>
          <a:ln>
            <a:noFill/>
          </a:ln>
        </p:spPr>
        <p:txBody>
          <a:bodyPr tIns="91440" bIns="91440">
            <a:noAutofit/>
          </a:bodyPr>
          <a:p>
            <a:pPr>
              <a:lnSpc>
                <a:spcPct val="100000"/>
              </a:lnSpc>
            </a:pPr>
            <a:r>
              <a:rPr b="0" lang="en-AU" sz="3000" spc="-1" strike="noStrike">
                <a:solidFill>
                  <a:srgbClr val="ffffff"/>
                </a:solidFill>
                <a:latin typeface="Oswald"/>
                <a:ea typeface="Oswald"/>
              </a:rPr>
              <a:t>Some of the skills and programs used.</a:t>
            </a:r>
            <a:endParaRPr b="0" lang="en-AU" sz="3000" spc="-1" strike="noStrike">
              <a:solidFill>
                <a:srgbClr val="000000"/>
              </a:solidFill>
              <a:latin typeface="Arial"/>
            </a:endParaRPr>
          </a:p>
        </p:txBody>
      </p:sp>
      <p:pic>
        <p:nvPicPr>
          <p:cNvPr id="153" name="Google Shape;186;p25" descr=""/>
          <p:cNvPicPr/>
          <p:nvPr/>
        </p:nvPicPr>
        <p:blipFill>
          <a:blip r:embed="rId1"/>
          <a:stretch/>
        </p:blipFill>
        <p:spPr>
          <a:xfrm>
            <a:off x="0" y="4462560"/>
            <a:ext cx="9143640" cy="680760"/>
          </a:xfrm>
          <a:prstGeom prst="rect">
            <a:avLst/>
          </a:prstGeom>
          <a:ln>
            <a:noFill/>
          </a:ln>
        </p:spPr>
      </p:pic>
      <p:sp>
        <p:nvSpPr>
          <p:cNvPr id="154" name="CustomShape 2"/>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155" name="CustomShape 3"/>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pic>
        <p:nvPicPr>
          <p:cNvPr id="156" name="Google Shape;189;p25" descr=""/>
          <p:cNvPicPr/>
          <p:nvPr/>
        </p:nvPicPr>
        <p:blipFill>
          <a:blip r:embed="rId2"/>
          <a:stretch/>
        </p:blipFill>
        <p:spPr>
          <a:xfrm>
            <a:off x="164520" y="668880"/>
            <a:ext cx="1450440" cy="1208880"/>
          </a:xfrm>
          <a:prstGeom prst="rect">
            <a:avLst/>
          </a:prstGeom>
          <a:ln>
            <a:noFill/>
          </a:ln>
        </p:spPr>
      </p:pic>
      <p:pic>
        <p:nvPicPr>
          <p:cNvPr id="157" name="Google Shape;190;p25" descr=""/>
          <p:cNvPicPr/>
          <p:nvPr/>
        </p:nvPicPr>
        <p:blipFill>
          <a:blip r:embed="rId3"/>
          <a:stretch/>
        </p:blipFill>
        <p:spPr>
          <a:xfrm>
            <a:off x="2013120" y="821520"/>
            <a:ext cx="1765800" cy="1056240"/>
          </a:xfrm>
          <a:prstGeom prst="rect">
            <a:avLst/>
          </a:prstGeom>
          <a:ln>
            <a:noFill/>
          </a:ln>
        </p:spPr>
      </p:pic>
      <p:pic>
        <p:nvPicPr>
          <p:cNvPr id="158" name="Google Shape;191;p25" descr=""/>
          <p:cNvPicPr/>
          <p:nvPr/>
        </p:nvPicPr>
        <p:blipFill>
          <a:blip r:embed="rId4"/>
          <a:stretch/>
        </p:blipFill>
        <p:spPr>
          <a:xfrm>
            <a:off x="6953040" y="595800"/>
            <a:ext cx="1860480" cy="1860480"/>
          </a:xfrm>
          <a:prstGeom prst="rect">
            <a:avLst/>
          </a:prstGeom>
          <a:ln>
            <a:noFill/>
          </a:ln>
        </p:spPr>
      </p:pic>
      <p:pic>
        <p:nvPicPr>
          <p:cNvPr id="159" name="Google Shape;192;p25" descr=""/>
          <p:cNvPicPr/>
          <p:nvPr/>
        </p:nvPicPr>
        <p:blipFill>
          <a:blip r:embed="rId5"/>
          <a:stretch/>
        </p:blipFill>
        <p:spPr>
          <a:xfrm>
            <a:off x="3466800" y="668880"/>
            <a:ext cx="3428640" cy="1714320"/>
          </a:xfrm>
          <a:prstGeom prst="rect">
            <a:avLst/>
          </a:prstGeom>
          <a:ln>
            <a:noFill/>
          </a:ln>
        </p:spPr>
      </p:pic>
      <p:pic>
        <p:nvPicPr>
          <p:cNvPr id="160" name="Google Shape;193;p25" descr=""/>
          <p:cNvPicPr/>
          <p:nvPr/>
        </p:nvPicPr>
        <p:blipFill>
          <a:blip r:embed="rId6"/>
          <a:stretch/>
        </p:blipFill>
        <p:spPr>
          <a:xfrm>
            <a:off x="152280" y="2140920"/>
            <a:ext cx="1860480" cy="1860480"/>
          </a:xfrm>
          <a:prstGeom prst="rect">
            <a:avLst/>
          </a:prstGeom>
          <a:ln>
            <a:noFill/>
          </a:ln>
        </p:spPr>
      </p:pic>
      <p:pic>
        <p:nvPicPr>
          <p:cNvPr id="161" name="Google Shape;194;p25" descr=""/>
          <p:cNvPicPr/>
          <p:nvPr/>
        </p:nvPicPr>
        <p:blipFill>
          <a:blip r:embed="rId7"/>
          <a:stretch/>
        </p:blipFill>
        <p:spPr>
          <a:xfrm>
            <a:off x="6779520" y="2571840"/>
            <a:ext cx="2207880" cy="1374480"/>
          </a:xfrm>
          <a:prstGeom prst="rect">
            <a:avLst/>
          </a:prstGeom>
          <a:ln>
            <a:noFill/>
          </a:ln>
        </p:spPr>
      </p:pic>
      <p:pic>
        <p:nvPicPr>
          <p:cNvPr id="162" name="Google Shape;195;p25" descr=""/>
          <p:cNvPicPr/>
          <p:nvPr/>
        </p:nvPicPr>
        <p:blipFill>
          <a:blip r:embed="rId8"/>
          <a:stretch/>
        </p:blipFill>
        <p:spPr>
          <a:xfrm>
            <a:off x="2165760" y="2535840"/>
            <a:ext cx="2365200" cy="1773720"/>
          </a:xfrm>
          <a:prstGeom prst="rect">
            <a:avLst/>
          </a:prstGeom>
          <a:ln>
            <a:noFill/>
          </a:ln>
        </p:spPr>
      </p:pic>
      <p:pic>
        <p:nvPicPr>
          <p:cNvPr id="163" name="Google Shape;196;p25" descr=""/>
          <p:cNvPicPr/>
          <p:nvPr/>
        </p:nvPicPr>
        <p:blipFill>
          <a:blip r:embed="rId9"/>
          <a:stretch/>
        </p:blipFill>
        <p:spPr>
          <a:xfrm>
            <a:off x="3325680" y="2490840"/>
            <a:ext cx="3809520" cy="15998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pic>
        <p:nvPicPr>
          <p:cNvPr id="164" name="Google Shape;201;p26" descr=""/>
          <p:cNvPicPr/>
          <p:nvPr/>
        </p:nvPicPr>
        <p:blipFill>
          <a:blip r:embed="rId1"/>
          <a:stretch/>
        </p:blipFill>
        <p:spPr>
          <a:xfrm>
            <a:off x="0" y="4462560"/>
            <a:ext cx="9143640" cy="680760"/>
          </a:xfrm>
          <a:prstGeom prst="rect">
            <a:avLst/>
          </a:prstGeom>
          <a:ln>
            <a:noFill/>
          </a:ln>
        </p:spPr>
      </p:pic>
      <p:pic>
        <p:nvPicPr>
          <p:cNvPr id="165" name="Google Shape;202;p26" descr=""/>
          <p:cNvPicPr/>
          <p:nvPr/>
        </p:nvPicPr>
        <p:blipFill>
          <a:blip r:embed="rId2"/>
          <a:stretch/>
        </p:blipFill>
        <p:spPr>
          <a:xfrm>
            <a:off x="152280" y="1940040"/>
            <a:ext cx="2633760" cy="2369880"/>
          </a:xfrm>
          <a:prstGeom prst="rect">
            <a:avLst/>
          </a:prstGeom>
          <a:ln>
            <a:noFill/>
          </a:ln>
        </p:spPr>
      </p:pic>
      <p:pic>
        <p:nvPicPr>
          <p:cNvPr id="166" name="Google Shape;203;p26" descr=""/>
          <p:cNvPicPr/>
          <p:nvPr/>
        </p:nvPicPr>
        <p:blipFill>
          <a:blip r:embed="rId3"/>
          <a:stretch/>
        </p:blipFill>
        <p:spPr>
          <a:xfrm>
            <a:off x="2939040" y="2092320"/>
            <a:ext cx="3345840" cy="2217240"/>
          </a:xfrm>
          <a:prstGeom prst="rect">
            <a:avLst/>
          </a:prstGeom>
          <a:ln>
            <a:noFill/>
          </a:ln>
        </p:spPr>
      </p:pic>
      <p:pic>
        <p:nvPicPr>
          <p:cNvPr id="167" name="Google Shape;204;p26" descr=""/>
          <p:cNvPicPr/>
          <p:nvPr/>
        </p:nvPicPr>
        <p:blipFill>
          <a:blip r:embed="rId4"/>
          <a:srcRect l="0" t="0" r="23457" b="27630"/>
          <a:stretch/>
        </p:blipFill>
        <p:spPr>
          <a:xfrm>
            <a:off x="2397960" y="285840"/>
            <a:ext cx="3230280" cy="1653840"/>
          </a:xfrm>
          <a:prstGeom prst="rect">
            <a:avLst/>
          </a:prstGeom>
          <a:ln>
            <a:noFill/>
          </a:ln>
        </p:spPr>
      </p:pic>
      <p:pic>
        <p:nvPicPr>
          <p:cNvPr id="168" name="Google Shape;205;p26" descr=""/>
          <p:cNvPicPr/>
          <p:nvPr/>
        </p:nvPicPr>
        <p:blipFill>
          <a:blip r:embed="rId5"/>
          <a:srcRect l="8330" t="1881" r="32425" b="-1881"/>
          <a:stretch/>
        </p:blipFill>
        <p:spPr>
          <a:xfrm>
            <a:off x="5443200" y="285840"/>
            <a:ext cx="3498120" cy="4120920"/>
          </a:xfrm>
          <a:prstGeom prst="rect">
            <a:avLst/>
          </a:prstGeom>
          <a:ln>
            <a:noFill/>
          </a:ln>
        </p:spPr>
      </p:pic>
      <p:pic>
        <p:nvPicPr>
          <p:cNvPr id="169" name="Google Shape;206;p26" descr=""/>
          <p:cNvPicPr/>
          <p:nvPr/>
        </p:nvPicPr>
        <p:blipFill>
          <a:blip r:embed="rId6"/>
          <a:stretch/>
        </p:blipFill>
        <p:spPr>
          <a:xfrm>
            <a:off x="0" y="0"/>
            <a:ext cx="9143640" cy="5143320"/>
          </a:xfrm>
          <a:prstGeom prst="rect">
            <a:avLst/>
          </a:prstGeom>
          <a:ln>
            <a:noFill/>
          </a:ln>
        </p:spPr>
      </p:pic>
      <p:sp>
        <p:nvSpPr>
          <p:cNvPr id="170" name="TextShape 1"/>
          <p:cNvSpPr txBox="1"/>
          <p:nvPr/>
        </p:nvSpPr>
        <p:spPr>
          <a:xfrm>
            <a:off x="311760" y="666000"/>
            <a:ext cx="8520120" cy="572400"/>
          </a:xfrm>
          <a:prstGeom prst="rect">
            <a:avLst/>
          </a:prstGeom>
          <a:noFill/>
          <a:ln>
            <a:noFill/>
          </a:ln>
        </p:spPr>
        <p:txBody>
          <a:bodyPr tIns="91440" bIns="91440">
            <a:noAutofit/>
          </a:bodyPr>
          <a:p>
            <a:pPr>
              <a:lnSpc>
                <a:spcPct val="100000"/>
              </a:lnSpc>
            </a:pPr>
            <a:r>
              <a:rPr b="1" lang="en-AU" sz="3000" spc="-1" strike="noStrike">
                <a:solidFill>
                  <a:srgbClr val="ffffff"/>
                </a:solidFill>
                <a:latin typeface="Oswald"/>
                <a:ea typeface="Oswald"/>
              </a:rPr>
              <a:t>Thank You</a:t>
            </a:r>
            <a:endParaRPr b="0" lang="en-AU" sz="3000" spc="-1" strike="noStrike">
              <a:solidFill>
                <a:srgbClr val="000000"/>
              </a:solidFill>
              <a:latin typeface="Arial"/>
            </a:endParaRPr>
          </a:p>
        </p:txBody>
      </p:sp>
      <p:sp>
        <p:nvSpPr>
          <p:cNvPr id="171" name="CustomShape 2"/>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sp>
        <p:nvSpPr>
          <p:cNvPr id="172" name="CustomShape 3"/>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85" name="TextShape 1"/>
          <p:cNvSpPr txBox="1"/>
          <p:nvPr/>
        </p:nvSpPr>
        <p:spPr>
          <a:xfrm>
            <a:off x="311760" y="273240"/>
            <a:ext cx="8520120" cy="572400"/>
          </a:xfrm>
          <a:prstGeom prst="rect">
            <a:avLst/>
          </a:prstGeom>
          <a:noFill/>
          <a:ln>
            <a:noFill/>
          </a:ln>
        </p:spPr>
        <p:txBody>
          <a:bodyPr tIns="91440" bIns="91440">
            <a:noAutofit/>
          </a:bodyPr>
          <a:p>
            <a:pPr>
              <a:lnSpc>
                <a:spcPct val="100000"/>
              </a:lnSpc>
            </a:pPr>
            <a:r>
              <a:rPr b="0" lang="en-AU" sz="3000" spc="-1" strike="noStrike">
                <a:solidFill>
                  <a:srgbClr val="ffffff"/>
                </a:solidFill>
                <a:latin typeface="Oswald"/>
                <a:ea typeface="Oswald"/>
              </a:rPr>
              <a:t>The problem</a:t>
            </a:r>
            <a:endParaRPr b="0" lang="en-AU" sz="3000" spc="-1" strike="noStrike">
              <a:solidFill>
                <a:srgbClr val="000000"/>
              </a:solidFill>
              <a:latin typeface="Arial"/>
            </a:endParaRPr>
          </a:p>
        </p:txBody>
      </p:sp>
      <p:sp>
        <p:nvSpPr>
          <p:cNvPr id="86" name="TextShape 2"/>
          <p:cNvSpPr txBox="1"/>
          <p:nvPr/>
        </p:nvSpPr>
        <p:spPr>
          <a:xfrm>
            <a:off x="311760" y="946080"/>
            <a:ext cx="8520120" cy="3416040"/>
          </a:xfrm>
          <a:prstGeom prst="rect">
            <a:avLst/>
          </a:prstGeom>
          <a:noFill/>
          <a:ln>
            <a:noFill/>
          </a:ln>
        </p:spPr>
        <p:txBody>
          <a:bodyPr tIns="91440" bIns="91440">
            <a:noAutofit/>
          </a:bodyPr>
          <a:p>
            <a:pPr>
              <a:lnSpc>
                <a:spcPct val="100000"/>
              </a:lnSpc>
            </a:pPr>
            <a:r>
              <a:rPr b="0" lang="en-AU" sz="1400" spc="-1" strike="noStrike">
                <a:solidFill>
                  <a:srgbClr val="ffffff"/>
                </a:solidFill>
                <a:latin typeface="Average"/>
                <a:ea typeface="Average"/>
              </a:rPr>
              <a:t>In modern day America nearly </a:t>
            </a:r>
            <a:r>
              <a:rPr b="0" lang="en-AU" sz="2400" spc="-1" strike="noStrike">
                <a:solidFill>
                  <a:srgbClr val="ffffff"/>
                </a:solidFill>
                <a:latin typeface="Average"/>
                <a:ea typeface="Average"/>
              </a:rPr>
              <a:t>79,000</a:t>
            </a:r>
            <a:r>
              <a:rPr b="0" lang="en-AU" sz="1400" spc="-1" strike="noStrike">
                <a:solidFill>
                  <a:srgbClr val="ffffff"/>
                </a:solidFill>
                <a:latin typeface="Average"/>
                <a:ea typeface="Average"/>
              </a:rPr>
              <a:t> people are injured  annually from gun violence.</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ffffff"/>
                </a:solidFill>
                <a:latin typeface="Average"/>
                <a:ea typeface="Average"/>
              </a:rPr>
              <a:t>Over </a:t>
            </a:r>
            <a:r>
              <a:rPr b="0" lang="en-AU" sz="2400" spc="-1" strike="noStrike">
                <a:solidFill>
                  <a:srgbClr val="ffffff"/>
                </a:solidFill>
                <a:latin typeface="Average"/>
                <a:ea typeface="Average"/>
              </a:rPr>
              <a:t>40%</a:t>
            </a:r>
            <a:r>
              <a:rPr b="0" lang="en-AU" sz="1400" spc="-1" strike="noStrike">
                <a:solidFill>
                  <a:srgbClr val="ffffff"/>
                </a:solidFill>
                <a:latin typeface="Average"/>
                <a:ea typeface="Average"/>
              </a:rPr>
              <a:t> of those injuries result in fatalities.  From mass shootings at concerts to the use </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ffffff"/>
                </a:solidFill>
                <a:latin typeface="Average"/>
                <a:ea typeface="Average"/>
              </a:rPr>
              <a:t>of firearms where </a:t>
            </a:r>
            <a:r>
              <a:rPr b="1" lang="en-AU" sz="1400" spc="-1" strike="noStrike">
                <a:solidFill>
                  <a:srgbClr val="ffffff"/>
                </a:solidFill>
                <a:latin typeface="Average"/>
                <a:ea typeface="Average"/>
              </a:rPr>
              <a:t>the most vulnerable</a:t>
            </a:r>
            <a:r>
              <a:rPr b="0" lang="en-AU" sz="1400" spc="-1" strike="noStrike">
                <a:solidFill>
                  <a:srgbClr val="ffffff"/>
                </a:solidFill>
                <a:latin typeface="Average"/>
                <a:ea typeface="Average"/>
              </a:rPr>
              <a:t> of us learn. The problem of unidentified individuals </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ffffff"/>
                </a:solidFill>
                <a:latin typeface="Average"/>
                <a:ea typeface="Average"/>
              </a:rPr>
              <a:t>entering our most sensitive and sacred places to do harm with firearms is well known and largely </a:t>
            </a:r>
            <a:endParaRPr b="0" lang="en-AU" sz="1400" spc="-1" strike="noStrike">
              <a:solidFill>
                <a:srgbClr val="000000"/>
              </a:solidFill>
              <a:latin typeface="Arial"/>
            </a:endParaRPr>
          </a:p>
          <a:p>
            <a:pPr>
              <a:lnSpc>
                <a:spcPct val="100000"/>
              </a:lnSpc>
              <a:spcBef>
                <a:spcPts val="1599"/>
              </a:spcBef>
              <a:spcAft>
                <a:spcPts val="1599"/>
              </a:spcAft>
            </a:pPr>
            <a:r>
              <a:rPr b="0" lang="en-AU" sz="1400" spc="-1" strike="noStrike">
                <a:solidFill>
                  <a:srgbClr val="ffffff"/>
                </a:solidFill>
                <a:latin typeface="Average"/>
                <a:ea typeface="Average"/>
              </a:rPr>
              <a:t>unaddressed.  </a:t>
            </a:r>
            <a:endParaRPr b="0" lang="en-AU" sz="1400" spc="-1" strike="noStrike">
              <a:solidFill>
                <a:srgbClr val="000000"/>
              </a:solidFill>
              <a:latin typeface="Arial"/>
            </a:endParaRPr>
          </a:p>
        </p:txBody>
      </p:sp>
      <p:pic>
        <p:nvPicPr>
          <p:cNvPr id="87" name="Google Shape;68;p14" descr=""/>
          <p:cNvPicPr/>
          <p:nvPr/>
        </p:nvPicPr>
        <p:blipFill>
          <a:blip r:embed="rId1"/>
          <a:stretch/>
        </p:blipFill>
        <p:spPr>
          <a:xfrm>
            <a:off x="0" y="4462560"/>
            <a:ext cx="9143640" cy="680760"/>
          </a:xfrm>
          <a:prstGeom prst="rect">
            <a:avLst/>
          </a:prstGeom>
          <a:ln>
            <a:noFill/>
          </a:ln>
        </p:spPr>
      </p:pic>
      <p:sp>
        <p:nvSpPr>
          <p:cNvPr id="88" name="CustomShape 3"/>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89" name="CustomShape 4"/>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90" name="TextShape 1"/>
          <p:cNvSpPr txBox="1"/>
          <p:nvPr/>
        </p:nvSpPr>
        <p:spPr>
          <a:xfrm>
            <a:off x="225720" y="1940040"/>
            <a:ext cx="8520120" cy="572400"/>
          </a:xfrm>
          <a:prstGeom prst="rect">
            <a:avLst/>
          </a:prstGeom>
          <a:noFill/>
          <a:ln>
            <a:noFill/>
          </a:ln>
        </p:spPr>
        <p:txBody>
          <a:bodyPr tIns="91440" bIns="91440">
            <a:noAutofit/>
          </a:bodyPr>
          <a:p>
            <a:pPr>
              <a:lnSpc>
                <a:spcPct val="100000"/>
              </a:lnSpc>
            </a:pPr>
            <a:r>
              <a:rPr b="1" lang="en-AU" sz="3000" spc="-1" strike="noStrike">
                <a:solidFill>
                  <a:srgbClr val="ffffff"/>
                </a:solidFill>
                <a:latin typeface="Oswald"/>
                <a:ea typeface="Oswald"/>
              </a:rPr>
              <a:t>Mass Shootings</a:t>
            </a:r>
            <a:endParaRPr b="0" lang="en-AU" sz="3000" spc="-1" strike="noStrike">
              <a:solidFill>
                <a:srgbClr val="000000"/>
              </a:solidFill>
              <a:latin typeface="Arial"/>
            </a:endParaRPr>
          </a:p>
        </p:txBody>
      </p:sp>
      <p:sp>
        <p:nvSpPr>
          <p:cNvPr id="91" name="TextShape 2"/>
          <p:cNvSpPr txBox="1"/>
          <p:nvPr/>
        </p:nvSpPr>
        <p:spPr>
          <a:xfrm>
            <a:off x="999000" y="1472040"/>
            <a:ext cx="8520120" cy="3416040"/>
          </a:xfrm>
          <a:prstGeom prst="rect">
            <a:avLst/>
          </a:prstGeom>
          <a:noFill/>
          <a:ln>
            <a:noFill/>
          </a:ln>
        </p:spPr>
        <p:txBody>
          <a:bodyPr tIns="91440" bIns="91440">
            <a:noAutofit/>
          </a:bodyPr>
          <a:p>
            <a:pPr>
              <a:lnSpc>
                <a:spcPct val="115000"/>
              </a:lnSpc>
              <a:spcAft>
                <a:spcPts val="1599"/>
              </a:spcAft>
            </a:pPr>
            <a:r>
              <a:rPr b="0" lang="en-AU" sz="2400" spc="-1" strike="noStrike" u="sng">
                <a:solidFill>
                  <a:srgbClr val="ffffff"/>
                </a:solidFill>
                <a:uFillTx/>
                <a:latin typeface="Average"/>
                <a:ea typeface="Average"/>
              </a:rPr>
              <a:t>2017</a:t>
            </a:r>
            <a:endParaRPr b="0" lang="en-AU" sz="2400" spc="-1" strike="noStrike">
              <a:solidFill>
                <a:srgbClr val="000000"/>
              </a:solidFill>
              <a:latin typeface="Arial"/>
            </a:endParaRPr>
          </a:p>
        </p:txBody>
      </p:sp>
      <p:pic>
        <p:nvPicPr>
          <p:cNvPr id="92" name="Google Shape;77;p15" descr=""/>
          <p:cNvPicPr/>
          <p:nvPr/>
        </p:nvPicPr>
        <p:blipFill>
          <a:blip r:embed="rId1"/>
          <a:stretch/>
        </p:blipFill>
        <p:spPr>
          <a:xfrm>
            <a:off x="0" y="4462560"/>
            <a:ext cx="9143640" cy="680760"/>
          </a:xfrm>
          <a:prstGeom prst="rect">
            <a:avLst/>
          </a:prstGeom>
          <a:ln>
            <a:noFill/>
          </a:ln>
        </p:spPr>
      </p:pic>
      <p:sp>
        <p:nvSpPr>
          <p:cNvPr id="93" name="CustomShape 3"/>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94" name="CustomShape 4"/>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pic>
        <p:nvPicPr>
          <p:cNvPr id="95" name="Google Shape;80;p15" descr=""/>
          <p:cNvPicPr/>
          <p:nvPr/>
        </p:nvPicPr>
        <p:blipFill>
          <a:blip r:embed="rId2"/>
          <a:stretch/>
        </p:blipFill>
        <p:spPr>
          <a:xfrm>
            <a:off x="2803680" y="156960"/>
            <a:ext cx="6168240" cy="41382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96" name="TextShape 1"/>
          <p:cNvSpPr txBox="1"/>
          <p:nvPr/>
        </p:nvSpPr>
        <p:spPr>
          <a:xfrm>
            <a:off x="311760" y="261000"/>
            <a:ext cx="8520120" cy="572400"/>
          </a:xfrm>
          <a:prstGeom prst="rect">
            <a:avLst/>
          </a:prstGeom>
          <a:noFill/>
          <a:ln>
            <a:noFill/>
          </a:ln>
        </p:spPr>
        <p:txBody>
          <a:bodyPr tIns="91440" bIns="91440">
            <a:noAutofit/>
          </a:bodyPr>
          <a:p>
            <a:pPr>
              <a:lnSpc>
                <a:spcPct val="100000"/>
              </a:lnSpc>
            </a:pPr>
            <a:r>
              <a:rPr b="0" lang="en-AU" sz="3000" spc="-1" strike="noStrike">
                <a:solidFill>
                  <a:srgbClr val="ffffff"/>
                </a:solidFill>
                <a:latin typeface="Oswald"/>
                <a:ea typeface="Oswald"/>
              </a:rPr>
              <a:t>The proposal</a:t>
            </a:r>
            <a:endParaRPr b="0" lang="en-AU" sz="3000" spc="-1" strike="noStrike">
              <a:solidFill>
                <a:srgbClr val="000000"/>
              </a:solidFill>
              <a:latin typeface="Arial"/>
            </a:endParaRPr>
          </a:p>
        </p:txBody>
      </p:sp>
      <p:pic>
        <p:nvPicPr>
          <p:cNvPr id="97" name="Google Shape;86;p16" descr=""/>
          <p:cNvPicPr/>
          <p:nvPr/>
        </p:nvPicPr>
        <p:blipFill>
          <a:blip r:embed="rId1"/>
          <a:stretch/>
        </p:blipFill>
        <p:spPr>
          <a:xfrm>
            <a:off x="5453280" y="0"/>
            <a:ext cx="3690360" cy="4462200"/>
          </a:xfrm>
          <a:prstGeom prst="rect">
            <a:avLst/>
          </a:prstGeom>
          <a:ln>
            <a:noFill/>
          </a:ln>
        </p:spPr>
      </p:pic>
      <p:sp>
        <p:nvSpPr>
          <p:cNvPr id="98" name="TextShape 2"/>
          <p:cNvSpPr txBox="1"/>
          <p:nvPr/>
        </p:nvSpPr>
        <p:spPr>
          <a:xfrm>
            <a:off x="311760" y="939960"/>
            <a:ext cx="8520120" cy="3416040"/>
          </a:xfrm>
          <a:prstGeom prst="rect">
            <a:avLst/>
          </a:prstGeom>
          <a:noFill/>
          <a:ln>
            <a:noFill/>
          </a:ln>
        </p:spPr>
        <p:txBody>
          <a:bodyPr tIns="91440" bIns="91440">
            <a:noAutofit/>
          </a:bodyPr>
          <a:p>
            <a:pPr>
              <a:lnSpc>
                <a:spcPct val="100000"/>
              </a:lnSpc>
            </a:pPr>
            <a:r>
              <a:rPr b="0" lang="en-AU" sz="1400" spc="-1" strike="noStrike">
                <a:solidFill>
                  <a:srgbClr val="ffffff"/>
                </a:solidFill>
                <a:latin typeface="Average"/>
                <a:ea typeface="Average"/>
              </a:rPr>
              <a:t>The public has no idea that someone with a gun is about to wreak havoc until they hear shots in the air. </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ffffff"/>
                </a:solidFill>
                <a:latin typeface="Average"/>
                <a:ea typeface="Average"/>
              </a:rPr>
              <a:t>Where every second matters, we all wish that someone had seen this terrible act incoming and had locked</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ffffff"/>
                </a:solidFill>
                <a:latin typeface="Average"/>
                <a:ea typeface="Average"/>
              </a:rPr>
              <a:t>a door or given people more time. But usually not one sees or is able to warn people in time. This is were </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ffffff"/>
                </a:solidFill>
                <a:latin typeface="Average"/>
                <a:ea typeface="Average"/>
              </a:rPr>
              <a:t>Armed comes in. I suggest we create an object detection based  system that is capable of  identifying a weapon </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ffffff"/>
                </a:solidFill>
                <a:latin typeface="Average"/>
                <a:ea typeface="Average"/>
              </a:rPr>
              <a:t>on a person before a person before the a person intending to do harm begins his attempt.</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ffffff"/>
                </a:solidFill>
                <a:latin typeface="Average"/>
                <a:ea typeface="Average"/>
              </a:rPr>
              <a:t>This system could be run on surveillance cameras inside and outside of any building(say a school) an </a:t>
            </a:r>
            <a:endParaRPr b="0" lang="en-AU" sz="1400" spc="-1" strike="noStrike">
              <a:solidFill>
                <a:srgbClr val="000000"/>
              </a:solidFill>
              <a:latin typeface="Arial"/>
            </a:endParaRPr>
          </a:p>
          <a:p>
            <a:pPr>
              <a:lnSpc>
                <a:spcPct val="100000"/>
              </a:lnSpc>
              <a:spcBef>
                <a:spcPts val="1599"/>
              </a:spcBef>
            </a:pPr>
            <a:r>
              <a:rPr b="0" lang="en-AU" sz="1400" spc="-1" strike="noStrike">
                <a:solidFill>
                  <a:srgbClr val="ffffff"/>
                </a:solidFill>
                <a:latin typeface="Average"/>
                <a:ea typeface="Average"/>
              </a:rPr>
              <a:t>would alert the individuals inside or even put the location on lockdown if it detects a firearm in a person's </a:t>
            </a:r>
            <a:endParaRPr b="0" lang="en-AU" sz="1400" spc="-1" strike="noStrike">
              <a:solidFill>
                <a:srgbClr val="000000"/>
              </a:solidFill>
              <a:latin typeface="Arial"/>
            </a:endParaRPr>
          </a:p>
          <a:p>
            <a:pPr>
              <a:lnSpc>
                <a:spcPct val="100000"/>
              </a:lnSpc>
              <a:spcBef>
                <a:spcPts val="1599"/>
              </a:spcBef>
              <a:spcAft>
                <a:spcPts val="1599"/>
              </a:spcAft>
            </a:pPr>
            <a:r>
              <a:rPr b="0" lang="en-AU" sz="1400" spc="-1" strike="noStrike">
                <a:solidFill>
                  <a:srgbClr val="ffffff"/>
                </a:solidFill>
                <a:latin typeface="Average"/>
                <a:ea typeface="Average"/>
              </a:rPr>
              <a:t>possesion. This project is a base proof of concept for the object detection portion of such a system.</a:t>
            </a:r>
            <a:endParaRPr b="0" lang="en-AU" sz="1400" spc="-1" strike="noStrike">
              <a:solidFill>
                <a:srgbClr val="000000"/>
              </a:solidFill>
              <a:latin typeface="Arial"/>
            </a:endParaRPr>
          </a:p>
        </p:txBody>
      </p:sp>
      <p:pic>
        <p:nvPicPr>
          <p:cNvPr id="99" name="Google Shape;88;p16" descr=""/>
          <p:cNvPicPr/>
          <p:nvPr/>
        </p:nvPicPr>
        <p:blipFill>
          <a:blip r:embed="rId2"/>
          <a:stretch/>
        </p:blipFill>
        <p:spPr>
          <a:xfrm>
            <a:off x="0" y="4462560"/>
            <a:ext cx="9143640" cy="680760"/>
          </a:xfrm>
          <a:prstGeom prst="rect">
            <a:avLst/>
          </a:prstGeom>
          <a:ln>
            <a:noFill/>
          </a:ln>
        </p:spPr>
      </p:pic>
      <p:sp>
        <p:nvSpPr>
          <p:cNvPr id="100" name="CustomShape 3"/>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101" name="CustomShape 4"/>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2" name="TextShape 1"/>
          <p:cNvSpPr txBox="1"/>
          <p:nvPr/>
        </p:nvSpPr>
        <p:spPr>
          <a:xfrm>
            <a:off x="311760" y="444960"/>
            <a:ext cx="8520120" cy="572400"/>
          </a:xfrm>
          <a:prstGeom prst="rect">
            <a:avLst/>
          </a:prstGeom>
          <a:noFill/>
          <a:ln>
            <a:noFill/>
          </a:ln>
        </p:spPr>
        <p:txBody>
          <a:bodyPr tIns="91440" bIns="91440">
            <a:noAutofit/>
          </a:bodyPr>
          <a:p>
            <a:pPr>
              <a:lnSpc>
                <a:spcPct val="100000"/>
              </a:lnSpc>
            </a:pPr>
            <a:br/>
            <a:endParaRPr b="0" lang="en-AU" sz="1400" spc="-1" strike="noStrike">
              <a:solidFill>
                <a:srgbClr val="000000"/>
              </a:solidFill>
              <a:latin typeface="Arial"/>
            </a:endParaRPr>
          </a:p>
        </p:txBody>
      </p:sp>
      <p:pic>
        <p:nvPicPr>
          <p:cNvPr id="103" name="Google Shape;96;p17" descr=""/>
          <p:cNvPicPr/>
          <p:nvPr/>
        </p:nvPicPr>
        <p:blipFill>
          <a:blip r:embed="rId2"/>
          <a:stretch/>
        </p:blipFill>
        <p:spPr>
          <a:xfrm>
            <a:off x="0" y="4462560"/>
            <a:ext cx="9143640" cy="680760"/>
          </a:xfrm>
          <a:prstGeom prst="rect">
            <a:avLst/>
          </a:prstGeom>
          <a:ln>
            <a:noFill/>
          </a:ln>
        </p:spPr>
      </p:pic>
      <p:pic>
        <p:nvPicPr>
          <p:cNvPr id="104" name="Google Shape;97;p17" descr=""/>
          <p:cNvPicPr/>
          <p:nvPr/>
        </p:nvPicPr>
        <p:blipFill>
          <a:blip r:embed="rId3"/>
          <a:stretch/>
        </p:blipFill>
        <p:spPr>
          <a:xfrm>
            <a:off x="0" y="0"/>
            <a:ext cx="9143640" cy="5143320"/>
          </a:xfrm>
          <a:prstGeom prst="rect">
            <a:avLst/>
          </a:prstGeom>
          <a:ln>
            <a:noFill/>
          </a:ln>
        </p:spPr>
      </p:pic>
      <p:sp>
        <p:nvSpPr>
          <p:cNvPr id="105" name="CustomShape 2"/>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106" name="CustomShape 3"/>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pic>
        <p:nvPicPr>
          <p:cNvPr id="107" name="Google Shape;100;p17" descr=""/>
          <p:cNvPicPr/>
          <p:nvPr/>
        </p:nvPicPr>
        <p:blipFill>
          <a:blip r:embed="rId4"/>
          <a:stretch/>
        </p:blipFill>
        <p:spPr>
          <a:xfrm>
            <a:off x="1132560" y="-194400"/>
            <a:ext cx="6657480" cy="5143320"/>
          </a:xfrm>
          <a:prstGeom prst="rect">
            <a:avLst/>
          </a:prstGeom>
          <a:ln>
            <a:noFill/>
          </a:ln>
        </p:spPr>
      </p:pic>
      <p:sp>
        <p:nvSpPr>
          <p:cNvPr id="108" name="CustomShape 4"/>
          <p:cNvSpPr/>
          <p:nvPr/>
        </p:nvSpPr>
        <p:spPr>
          <a:xfrm rot="20136600">
            <a:off x="3588120" y="3033360"/>
            <a:ext cx="4270680" cy="824760"/>
          </a:xfrm>
          <a:prstGeom prst="rect">
            <a:avLst/>
          </a:prstGeom>
          <a:noFill/>
          <a:ln>
            <a:noFill/>
          </a:ln>
        </p:spPr>
        <p:style>
          <a:lnRef idx="0"/>
          <a:fillRef idx="0"/>
          <a:effectRef idx="0"/>
          <a:fontRef idx="minor"/>
        </p:style>
        <p:txBody>
          <a:bodyPr tIns="91440" bIns="91440">
            <a:noAutofit/>
          </a:bodyPr>
          <a:p>
            <a:pPr>
              <a:lnSpc>
                <a:spcPct val="100000"/>
              </a:lnSpc>
            </a:pPr>
            <a:r>
              <a:rPr b="1" lang="en-AU" sz="2400" spc="-1" strike="noStrike">
                <a:solidFill>
                  <a:srgbClr val="ffffff"/>
                </a:solidFill>
                <a:latin typeface="Average"/>
                <a:ea typeface="Average"/>
              </a:rPr>
              <a:t>Learn about object detection</a:t>
            </a:r>
            <a:endParaRPr b="0" lang="en-AU" sz="2400" spc="-1" strike="noStrike">
              <a:latin typeface="Arial"/>
            </a:endParaRPr>
          </a:p>
        </p:txBody>
      </p:sp>
      <p:sp>
        <p:nvSpPr>
          <p:cNvPr id="109" name="CustomShape 5"/>
          <p:cNvSpPr/>
          <p:nvPr/>
        </p:nvSpPr>
        <p:spPr>
          <a:xfrm rot="20103000">
            <a:off x="3452400" y="1712160"/>
            <a:ext cx="7070760" cy="824760"/>
          </a:xfrm>
          <a:prstGeom prst="rect">
            <a:avLst/>
          </a:prstGeom>
          <a:noFill/>
          <a:ln>
            <a:noFill/>
          </a:ln>
        </p:spPr>
        <p:style>
          <a:lnRef idx="0"/>
          <a:fillRef idx="0"/>
          <a:effectRef idx="0"/>
          <a:fontRef idx="minor"/>
        </p:style>
        <p:txBody>
          <a:bodyPr tIns="91440" bIns="91440">
            <a:noAutofit/>
          </a:bodyPr>
          <a:p>
            <a:pPr>
              <a:lnSpc>
                <a:spcPct val="100000"/>
              </a:lnSpc>
            </a:pPr>
            <a:r>
              <a:rPr b="1" lang="en-AU" sz="2400" spc="-1" strike="noStrike">
                <a:solidFill>
                  <a:srgbClr val="ffffff"/>
                </a:solidFill>
                <a:latin typeface="Average"/>
                <a:ea typeface="Average"/>
              </a:rPr>
              <a:t>Find a model</a:t>
            </a:r>
            <a:endParaRPr b="0" lang="en-AU" sz="2400" spc="-1" strike="noStrike">
              <a:latin typeface="Arial"/>
            </a:endParaRPr>
          </a:p>
        </p:txBody>
      </p:sp>
      <p:sp>
        <p:nvSpPr>
          <p:cNvPr id="110" name="CustomShape 6"/>
          <p:cNvSpPr/>
          <p:nvPr/>
        </p:nvSpPr>
        <p:spPr>
          <a:xfrm rot="20128800">
            <a:off x="3289320" y="1012680"/>
            <a:ext cx="7070040" cy="824760"/>
          </a:xfrm>
          <a:prstGeom prst="rect">
            <a:avLst/>
          </a:prstGeom>
          <a:noFill/>
          <a:ln>
            <a:noFill/>
          </a:ln>
        </p:spPr>
        <p:style>
          <a:lnRef idx="0"/>
          <a:fillRef idx="0"/>
          <a:effectRef idx="0"/>
          <a:fontRef idx="minor"/>
        </p:style>
        <p:txBody>
          <a:bodyPr tIns="91440" bIns="91440">
            <a:noAutofit/>
          </a:bodyPr>
          <a:p>
            <a:pPr>
              <a:lnSpc>
                <a:spcPct val="100000"/>
              </a:lnSpc>
            </a:pPr>
            <a:r>
              <a:rPr b="1" lang="en-AU" sz="2400" spc="-1" strike="noStrike">
                <a:solidFill>
                  <a:srgbClr val="ffffff"/>
                </a:solidFill>
                <a:latin typeface="Average"/>
                <a:ea typeface="Average"/>
              </a:rPr>
              <a:t>Obtain the data</a:t>
            </a:r>
            <a:endParaRPr b="0" lang="en-AU" sz="2400" spc="-1" strike="noStrike">
              <a:latin typeface="Arial"/>
            </a:endParaRPr>
          </a:p>
        </p:txBody>
      </p:sp>
      <p:sp>
        <p:nvSpPr>
          <p:cNvPr id="111" name="CustomShape 7"/>
          <p:cNvSpPr/>
          <p:nvPr/>
        </p:nvSpPr>
        <p:spPr>
          <a:xfrm rot="20065200">
            <a:off x="3289320" y="20808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1" lang="en-AU" sz="2400" spc="-1" strike="noStrike">
                <a:solidFill>
                  <a:srgbClr val="ffffff"/>
                </a:solidFill>
                <a:latin typeface="Average"/>
                <a:ea typeface="Average"/>
              </a:rPr>
              <a:t>Train and Test</a:t>
            </a:r>
            <a:endParaRPr b="0" lang="en-AU" sz="2400" spc="-1" strike="noStrike">
              <a:latin typeface="Arial"/>
            </a:endParaRPr>
          </a:p>
        </p:txBody>
      </p:sp>
      <p:sp>
        <p:nvSpPr>
          <p:cNvPr id="112" name="CustomShape 8"/>
          <p:cNvSpPr/>
          <p:nvPr/>
        </p:nvSpPr>
        <p:spPr>
          <a:xfrm rot="20103600">
            <a:off x="3302280" y="-53388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1" lang="en-AU" sz="2400" spc="-1" strike="noStrike">
                <a:solidFill>
                  <a:srgbClr val="ffffff"/>
                </a:solidFill>
                <a:latin typeface="Average"/>
                <a:ea typeface="Average"/>
              </a:rPr>
              <a:t>Evaluate</a:t>
            </a:r>
            <a:endParaRPr b="0" lang="en-AU" sz="2400" spc="-1" strike="noStrike">
              <a:latin typeface="Arial"/>
            </a:endParaRPr>
          </a:p>
        </p:txBody>
      </p:sp>
      <p:sp>
        <p:nvSpPr>
          <p:cNvPr id="113" name="CustomShape 9"/>
          <p:cNvSpPr/>
          <p:nvPr/>
        </p:nvSpPr>
        <p:spPr>
          <a:xfrm>
            <a:off x="183960" y="331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1" lang="en-AU" sz="2400" spc="-1" strike="noStrike">
                <a:solidFill>
                  <a:srgbClr val="ffffff"/>
                </a:solidFill>
                <a:latin typeface="Average"/>
                <a:ea typeface="Average"/>
              </a:rPr>
              <a:t>My process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114" name="TextShape 1"/>
          <p:cNvSpPr txBox="1"/>
          <p:nvPr/>
        </p:nvSpPr>
        <p:spPr>
          <a:xfrm>
            <a:off x="311760" y="863640"/>
            <a:ext cx="8520120" cy="3416040"/>
          </a:xfrm>
          <a:prstGeom prst="rect">
            <a:avLst/>
          </a:prstGeom>
          <a:noFill/>
          <a:ln>
            <a:noFill/>
          </a:ln>
        </p:spPr>
        <p:txBody>
          <a:bodyPr tIns="91440" bIns="91440">
            <a:noAutofit/>
          </a:bodyPr>
          <a:p>
            <a:pPr>
              <a:lnSpc>
                <a:spcPct val="115000"/>
              </a:lnSpc>
            </a:pPr>
            <a:r>
              <a:rPr b="0" lang="en-AU" sz="1800" spc="-1" strike="noStrike">
                <a:solidFill>
                  <a:srgbClr val="ffffff"/>
                </a:solidFill>
                <a:latin typeface="Average"/>
                <a:ea typeface="Average"/>
              </a:rPr>
              <a:t>I used </a:t>
            </a:r>
            <a:r>
              <a:rPr b="0" lang="en-AU" sz="1800" spc="-1" strike="noStrike" u="sng">
                <a:solidFill>
                  <a:srgbClr val="ffffff"/>
                </a:solidFill>
                <a:uFillTx/>
                <a:latin typeface="Average"/>
                <a:ea typeface="Average"/>
              </a:rPr>
              <a:t>tensorflow</a:t>
            </a:r>
            <a:r>
              <a:rPr b="0" lang="en-AU" sz="1800" spc="-1" strike="noStrike">
                <a:solidFill>
                  <a:srgbClr val="ffffff"/>
                </a:solidFill>
                <a:latin typeface="Average"/>
                <a:ea typeface="Average"/>
              </a:rPr>
              <a:t> tutorials</a:t>
            </a:r>
            <a:endParaRPr b="0" lang="en-AU" sz="1800" spc="-1" strike="noStrike">
              <a:solidFill>
                <a:srgbClr val="000000"/>
              </a:solidFill>
              <a:latin typeface="Arial"/>
            </a:endParaRPr>
          </a:p>
          <a:p>
            <a:pPr>
              <a:lnSpc>
                <a:spcPct val="115000"/>
              </a:lnSpc>
              <a:spcBef>
                <a:spcPts val="1599"/>
              </a:spcBef>
            </a:pPr>
            <a:r>
              <a:rPr b="0" lang="en-AU" sz="1800" spc="-1" strike="noStrike">
                <a:solidFill>
                  <a:srgbClr val="ffffff"/>
                </a:solidFill>
                <a:latin typeface="Average"/>
                <a:ea typeface="Average"/>
              </a:rPr>
              <a:t>And  </a:t>
            </a:r>
            <a:r>
              <a:rPr b="0" lang="en-AU" sz="1800" spc="-1" strike="noStrike" u="sng">
                <a:solidFill>
                  <a:srgbClr val="ffffff"/>
                </a:solidFill>
                <a:uFillTx/>
                <a:latin typeface="Average"/>
                <a:ea typeface="Average"/>
              </a:rPr>
              <a:t>yolo</a:t>
            </a:r>
            <a:r>
              <a:rPr b="0" lang="en-AU" sz="1800" spc="-1" strike="noStrike">
                <a:solidFill>
                  <a:srgbClr val="ffffff"/>
                </a:solidFill>
                <a:latin typeface="Average"/>
                <a:ea typeface="Average"/>
              </a:rPr>
              <a:t> as my introduction </a:t>
            </a:r>
            <a:endParaRPr b="0" lang="en-AU" sz="1800" spc="-1" strike="noStrike">
              <a:solidFill>
                <a:srgbClr val="000000"/>
              </a:solidFill>
              <a:latin typeface="Arial"/>
            </a:endParaRPr>
          </a:p>
          <a:p>
            <a:pPr>
              <a:lnSpc>
                <a:spcPct val="115000"/>
              </a:lnSpc>
              <a:spcBef>
                <a:spcPts val="1599"/>
              </a:spcBef>
              <a:spcAft>
                <a:spcPts val="1599"/>
              </a:spcAft>
            </a:pPr>
            <a:r>
              <a:rPr b="0" lang="en-AU" sz="1800" spc="-1" strike="noStrike">
                <a:solidFill>
                  <a:srgbClr val="ffffff"/>
                </a:solidFill>
                <a:latin typeface="Average"/>
                <a:ea typeface="Average"/>
              </a:rPr>
              <a:t>to object detection.</a:t>
            </a:r>
            <a:endParaRPr b="0" lang="en-AU" sz="1800" spc="-1" strike="noStrike">
              <a:solidFill>
                <a:srgbClr val="000000"/>
              </a:solidFill>
              <a:latin typeface="Arial"/>
            </a:endParaRPr>
          </a:p>
        </p:txBody>
      </p:sp>
      <p:pic>
        <p:nvPicPr>
          <p:cNvPr id="115" name="Google Shape;112;p18" descr=""/>
          <p:cNvPicPr/>
          <p:nvPr/>
        </p:nvPicPr>
        <p:blipFill>
          <a:blip r:embed="rId1"/>
          <a:stretch/>
        </p:blipFill>
        <p:spPr>
          <a:xfrm>
            <a:off x="0" y="4462560"/>
            <a:ext cx="9143640" cy="680760"/>
          </a:xfrm>
          <a:prstGeom prst="rect">
            <a:avLst/>
          </a:prstGeom>
          <a:ln>
            <a:noFill/>
          </a:ln>
        </p:spPr>
      </p:pic>
      <p:pic>
        <p:nvPicPr>
          <p:cNvPr id="116" name="Google Shape;113;p18" descr=""/>
          <p:cNvPicPr/>
          <p:nvPr/>
        </p:nvPicPr>
        <p:blipFill>
          <a:blip r:embed="rId2"/>
          <a:srcRect l="20300" t="55487" r="10683" b="0"/>
          <a:stretch/>
        </p:blipFill>
        <p:spPr>
          <a:xfrm>
            <a:off x="159480" y="2420280"/>
            <a:ext cx="4811760" cy="1859400"/>
          </a:xfrm>
          <a:prstGeom prst="rect">
            <a:avLst/>
          </a:prstGeom>
          <a:ln>
            <a:noFill/>
          </a:ln>
        </p:spPr>
      </p:pic>
      <p:pic>
        <p:nvPicPr>
          <p:cNvPr id="117" name="Google Shape;114;p18" descr=""/>
          <p:cNvPicPr/>
          <p:nvPr/>
        </p:nvPicPr>
        <p:blipFill>
          <a:blip r:embed="rId3"/>
          <a:stretch/>
        </p:blipFill>
        <p:spPr>
          <a:xfrm>
            <a:off x="4903560" y="341280"/>
            <a:ext cx="4003920" cy="4003920"/>
          </a:xfrm>
          <a:prstGeom prst="rect">
            <a:avLst/>
          </a:prstGeom>
          <a:ln>
            <a:noFill/>
          </a:ln>
        </p:spPr>
      </p:pic>
      <p:sp>
        <p:nvSpPr>
          <p:cNvPr id="118" name="CustomShape 2"/>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119" name="CustomShape 3"/>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sp>
        <p:nvSpPr>
          <p:cNvPr id="120" name="TextShape 4"/>
          <p:cNvSpPr txBox="1"/>
          <p:nvPr/>
        </p:nvSpPr>
        <p:spPr>
          <a:xfrm>
            <a:off x="311760" y="162720"/>
            <a:ext cx="8520120" cy="572400"/>
          </a:xfrm>
          <a:prstGeom prst="rect">
            <a:avLst/>
          </a:prstGeom>
          <a:noFill/>
          <a:ln>
            <a:noFill/>
          </a:ln>
        </p:spPr>
        <p:txBody>
          <a:bodyPr tIns="91440" bIns="91440">
            <a:noAutofit/>
          </a:bodyPr>
          <a:p>
            <a:pPr>
              <a:lnSpc>
                <a:spcPct val="100000"/>
              </a:lnSpc>
            </a:pPr>
            <a:r>
              <a:rPr b="1" lang="en-AU" sz="2400" spc="-1" strike="noStrike">
                <a:solidFill>
                  <a:srgbClr val="ffffff"/>
                </a:solidFill>
                <a:latin typeface="Average"/>
                <a:ea typeface="Average"/>
              </a:rPr>
              <a:t>Learning about object detection</a:t>
            </a:r>
            <a:br/>
            <a:endParaRPr b="0" lang="en-AU"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21" name="Google Shape;122;p19" descr=""/>
          <p:cNvPicPr/>
          <p:nvPr/>
        </p:nvPicPr>
        <p:blipFill>
          <a:blip r:embed="rId2"/>
          <a:stretch/>
        </p:blipFill>
        <p:spPr>
          <a:xfrm>
            <a:off x="0" y="0"/>
            <a:ext cx="9143640" cy="5143320"/>
          </a:xfrm>
          <a:prstGeom prst="rect">
            <a:avLst/>
          </a:prstGeom>
          <a:ln>
            <a:noFill/>
          </a:ln>
        </p:spPr>
      </p:pic>
      <p:sp>
        <p:nvSpPr>
          <p:cNvPr id="122"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AU" sz="3000" spc="-1" strike="noStrike">
                <a:solidFill>
                  <a:srgbClr val="ffffff"/>
                </a:solidFill>
                <a:latin typeface="Oswald"/>
                <a:ea typeface="Oswald"/>
              </a:rPr>
              <a:t>Find A Model</a:t>
            </a:r>
            <a:endParaRPr b="0" lang="en-AU" sz="3000" spc="-1" strike="noStrike">
              <a:solidFill>
                <a:srgbClr val="000000"/>
              </a:solidFill>
              <a:latin typeface="Arial"/>
            </a:endParaRPr>
          </a:p>
        </p:txBody>
      </p:sp>
      <p:sp>
        <p:nvSpPr>
          <p:cNvPr id="123" name="TextShape 2"/>
          <p:cNvSpPr txBox="1"/>
          <p:nvPr/>
        </p:nvSpPr>
        <p:spPr>
          <a:xfrm>
            <a:off x="311760" y="1152360"/>
            <a:ext cx="8520120" cy="3416040"/>
          </a:xfrm>
          <a:prstGeom prst="rect">
            <a:avLst/>
          </a:prstGeom>
          <a:noFill/>
          <a:ln>
            <a:noFill/>
          </a:ln>
        </p:spPr>
        <p:txBody>
          <a:bodyPr tIns="91440" bIns="91440">
            <a:noAutofit/>
          </a:bodyPr>
          <a:p>
            <a:pPr>
              <a:lnSpc>
                <a:spcPct val="115000"/>
              </a:lnSpc>
            </a:pPr>
            <a:r>
              <a:rPr b="0" lang="en-AU" sz="1800" spc="-1" strike="noStrike">
                <a:solidFill>
                  <a:srgbClr val="ffffff"/>
                </a:solidFill>
                <a:latin typeface="Average"/>
                <a:ea typeface="Average"/>
              </a:rPr>
              <a:t>I initially planned on creating a fully custom model </a:t>
            </a:r>
            <a:endParaRPr b="0" lang="en-AU" sz="1800" spc="-1" strike="noStrike">
              <a:solidFill>
                <a:srgbClr val="000000"/>
              </a:solidFill>
              <a:latin typeface="Arial"/>
            </a:endParaRPr>
          </a:p>
          <a:p>
            <a:pPr>
              <a:lnSpc>
                <a:spcPct val="115000"/>
              </a:lnSpc>
              <a:spcBef>
                <a:spcPts val="1599"/>
              </a:spcBef>
            </a:pPr>
            <a:r>
              <a:rPr b="0" lang="en-AU" sz="1800" spc="-1" strike="noStrike">
                <a:solidFill>
                  <a:srgbClr val="ffffff"/>
                </a:solidFill>
                <a:latin typeface="Average"/>
                <a:ea typeface="Average"/>
              </a:rPr>
              <a:t>instead of using some of the premade TF models.</a:t>
            </a:r>
            <a:endParaRPr b="0" lang="en-AU" sz="1800" spc="-1" strike="noStrike">
              <a:solidFill>
                <a:srgbClr val="000000"/>
              </a:solidFill>
              <a:latin typeface="Arial"/>
            </a:endParaRPr>
          </a:p>
          <a:p>
            <a:pPr>
              <a:lnSpc>
                <a:spcPct val="115000"/>
              </a:lnSpc>
              <a:spcBef>
                <a:spcPts val="1599"/>
              </a:spcBef>
            </a:pPr>
            <a:r>
              <a:rPr b="0" lang="en-AU" sz="1800" spc="-1" strike="noStrike">
                <a:solidFill>
                  <a:srgbClr val="ffffff"/>
                </a:solidFill>
                <a:latin typeface="Average"/>
                <a:ea typeface="Average"/>
              </a:rPr>
              <a:t>The decision to use a premade tensorflow model</a:t>
            </a:r>
            <a:endParaRPr b="0" lang="en-AU" sz="1800" spc="-1" strike="noStrike">
              <a:solidFill>
                <a:srgbClr val="000000"/>
              </a:solidFill>
              <a:latin typeface="Arial"/>
            </a:endParaRPr>
          </a:p>
          <a:p>
            <a:pPr>
              <a:lnSpc>
                <a:spcPct val="115000"/>
              </a:lnSpc>
              <a:spcBef>
                <a:spcPts val="1599"/>
              </a:spcBef>
            </a:pPr>
            <a:r>
              <a:rPr b="0" lang="en-AU" sz="1800" spc="-1" strike="noStrike">
                <a:solidFill>
                  <a:srgbClr val="ffffff"/>
                </a:solidFill>
                <a:latin typeface="Average"/>
                <a:ea typeface="Average"/>
              </a:rPr>
              <a:t>was  easy once I compared the lose between the two.</a:t>
            </a:r>
            <a:endParaRPr b="0" lang="en-AU" sz="1800" spc="-1" strike="noStrike">
              <a:solidFill>
                <a:srgbClr val="000000"/>
              </a:solidFill>
              <a:latin typeface="Arial"/>
            </a:endParaRPr>
          </a:p>
          <a:p>
            <a:pPr>
              <a:lnSpc>
                <a:spcPct val="115000"/>
              </a:lnSpc>
              <a:spcBef>
                <a:spcPts val="1599"/>
              </a:spcBef>
            </a:pPr>
            <a:r>
              <a:rPr b="0" lang="en-AU" sz="1800" spc="-1" strike="noStrike">
                <a:solidFill>
                  <a:srgbClr val="ffffff"/>
                </a:solidFill>
                <a:latin typeface="Average"/>
                <a:ea typeface="Average"/>
              </a:rPr>
              <a:t>The main qualities I wanted in a  model were speed</a:t>
            </a:r>
            <a:endParaRPr b="0" lang="en-AU" sz="1800" spc="-1" strike="noStrike">
              <a:solidFill>
                <a:srgbClr val="000000"/>
              </a:solidFill>
              <a:latin typeface="Arial"/>
            </a:endParaRPr>
          </a:p>
          <a:p>
            <a:pPr>
              <a:lnSpc>
                <a:spcPct val="115000"/>
              </a:lnSpc>
              <a:spcBef>
                <a:spcPts val="1599"/>
              </a:spcBef>
              <a:spcAft>
                <a:spcPts val="1599"/>
              </a:spcAft>
            </a:pPr>
            <a:r>
              <a:rPr b="0" lang="en-AU" sz="1800" spc="-1" strike="noStrike">
                <a:solidFill>
                  <a:srgbClr val="ffffff"/>
                </a:solidFill>
                <a:latin typeface="Average"/>
                <a:ea typeface="Average"/>
              </a:rPr>
              <a:t>and a lighter weight.   In the end i went with the </a:t>
            </a:r>
            <a:r>
              <a:rPr b="1" lang="en-AU" sz="1800" spc="-1" strike="noStrike" u="sng">
                <a:solidFill>
                  <a:srgbClr val="ffffff"/>
                </a:solidFill>
                <a:uFillTx/>
                <a:latin typeface="Average"/>
                <a:ea typeface="Average"/>
              </a:rPr>
              <a:t>ssd_mobilenet model</a:t>
            </a:r>
            <a:r>
              <a:rPr b="0" lang="en-AU" sz="1800" spc="-1" strike="noStrike">
                <a:solidFill>
                  <a:srgbClr val="ffffff"/>
                </a:solidFill>
                <a:latin typeface="Average"/>
                <a:ea typeface="Average"/>
              </a:rPr>
              <a:t>.</a:t>
            </a:r>
            <a:endParaRPr b="0" lang="en-AU" sz="1800" spc="-1" strike="noStrike">
              <a:solidFill>
                <a:srgbClr val="000000"/>
              </a:solidFill>
              <a:latin typeface="Arial"/>
            </a:endParaRPr>
          </a:p>
        </p:txBody>
      </p:sp>
      <p:pic>
        <p:nvPicPr>
          <p:cNvPr id="124" name="Google Shape;125;p19" descr=""/>
          <p:cNvPicPr/>
          <p:nvPr/>
        </p:nvPicPr>
        <p:blipFill>
          <a:blip r:embed="rId3"/>
          <a:stretch/>
        </p:blipFill>
        <p:spPr>
          <a:xfrm>
            <a:off x="0" y="4462560"/>
            <a:ext cx="9143640" cy="680760"/>
          </a:xfrm>
          <a:prstGeom prst="rect">
            <a:avLst/>
          </a:prstGeom>
          <a:ln>
            <a:noFill/>
          </a:ln>
        </p:spPr>
      </p:pic>
      <p:sp>
        <p:nvSpPr>
          <p:cNvPr id="125" name="CustomShape 3"/>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126" name="CustomShape 4"/>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127" name="TextShape 1"/>
          <p:cNvSpPr txBox="1"/>
          <p:nvPr/>
        </p:nvSpPr>
        <p:spPr>
          <a:xfrm>
            <a:off x="311760" y="199440"/>
            <a:ext cx="8520120" cy="572400"/>
          </a:xfrm>
          <a:prstGeom prst="rect">
            <a:avLst/>
          </a:prstGeom>
          <a:noFill/>
          <a:ln>
            <a:noFill/>
          </a:ln>
        </p:spPr>
        <p:txBody>
          <a:bodyPr tIns="91440" bIns="91440">
            <a:noAutofit/>
          </a:bodyPr>
          <a:p>
            <a:pPr>
              <a:lnSpc>
                <a:spcPct val="100000"/>
              </a:lnSpc>
            </a:pPr>
            <a:r>
              <a:rPr b="0" lang="en-AU" sz="3000" spc="-1" strike="noStrike">
                <a:solidFill>
                  <a:srgbClr val="ffffff"/>
                </a:solidFill>
                <a:latin typeface="Oswald"/>
                <a:ea typeface="Oswald"/>
              </a:rPr>
              <a:t>Obtain the data</a:t>
            </a:r>
            <a:endParaRPr b="0" lang="en-AU" sz="3000" spc="-1" strike="noStrike">
              <a:solidFill>
                <a:srgbClr val="000000"/>
              </a:solidFill>
              <a:latin typeface="Arial"/>
            </a:endParaRPr>
          </a:p>
        </p:txBody>
      </p:sp>
      <p:sp>
        <p:nvSpPr>
          <p:cNvPr id="128" name="TextShape 2"/>
          <p:cNvSpPr txBox="1"/>
          <p:nvPr/>
        </p:nvSpPr>
        <p:spPr>
          <a:xfrm>
            <a:off x="311760" y="772200"/>
            <a:ext cx="8520120" cy="3416040"/>
          </a:xfrm>
          <a:prstGeom prst="rect">
            <a:avLst/>
          </a:prstGeom>
          <a:noFill/>
          <a:ln>
            <a:noFill/>
          </a:ln>
        </p:spPr>
        <p:txBody>
          <a:bodyPr tIns="91440" bIns="91440">
            <a:noAutofit/>
          </a:bodyPr>
          <a:p>
            <a:pPr>
              <a:lnSpc>
                <a:spcPct val="115000"/>
              </a:lnSpc>
            </a:pPr>
            <a:endParaRPr b="0" lang="en-AU" sz="1400" spc="-1" strike="noStrike">
              <a:solidFill>
                <a:srgbClr val="000000"/>
              </a:solidFill>
              <a:latin typeface="Arial"/>
            </a:endParaRPr>
          </a:p>
          <a:p>
            <a:pPr>
              <a:lnSpc>
                <a:spcPct val="115000"/>
              </a:lnSpc>
              <a:spcBef>
                <a:spcPts val="1599"/>
              </a:spcBef>
            </a:pPr>
            <a:r>
              <a:rPr b="1" lang="en-AU" sz="1800" spc="-1" strike="noStrike" u="sng">
                <a:solidFill>
                  <a:srgbClr val="ffffff"/>
                </a:solidFill>
                <a:uFillTx/>
                <a:latin typeface="Average"/>
                <a:ea typeface="Average"/>
              </a:rPr>
              <a:t>Images</a:t>
            </a:r>
            <a:endParaRPr b="0" lang="en-AU" sz="1800" spc="-1" strike="noStrike">
              <a:solidFill>
                <a:srgbClr val="000000"/>
              </a:solidFill>
              <a:latin typeface="Arial"/>
            </a:endParaRPr>
          </a:p>
          <a:p>
            <a:pPr marL="457200" indent="-317160">
              <a:lnSpc>
                <a:spcPct val="115000"/>
              </a:lnSpc>
              <a:spcBef>
                <a:spcPts val="1599"/>
              </a:spcBef>
              <a:buClr>
                <a:srgbClr val="ffffff"/>
              </a:buClr>
              <a:buFont typeface="Average"/>
              <a:buChar char="●"/>
            </a:pPr>
            <a:r>
              <a:rPr b="0" lang="en-AU" sz="1400" spc="-1" strike="noStrike">
                <a:solidFill>
                  <a:srgbClr val="ffffff"/>
                </a:solidFill>
                <a:latin typeface="Average"/>
                <a:ea typeface="Average"/>
              </a:rPr>
              <a:t>Search Engines</a:t>
            </a:r>
            <a:endParaRPr b="0" lang="en-AU" sz="1400" spc="-1" strike="noStrike">
              <a:solidFill>
                <a:srgbClr val="000000"/>
              </a:solidFill>
              <a:latin typeface="Arial"/>
            </a:endParaRPr>
          </a:p>
          <a:p>
            <a:pPr marL="457200" indent="-317160">
              <a:lnSpc>
                <a:spcPct val="115000"/>
              </a:lnSpc>
              <a:buClr>
                <a:srgbClr val="ffffff"/>
              </a:buClr>
              <a:buFont typeface="Average"/>
              <a:buChar char="●"/>
            </a:pPr>
            <a:r>
              <a:rPr b="0" lang="en-AU" sz="1400" spc="-1" strike="noStrike">
                <a:solidFill>
                  <a:srgbClr val="ffffff"/>
                </a:solidFill>
                <a:latin typeface="Average"/>
                <a:ea typeface="Average"/>
              </a:rPr>
              <a:t>Free to use movies and videos</a:t>
            </a:r>
            <a:endParaRPr b="0" lang="en-AU" sz="1400" spc="-1" strike="noStrike">
              <a:solidFill>
                <a:srgbClr val="000000"/>
              </a:solidFill>
              <a:latin typeface="Arial"/>
            </a:endParaRPr>
          </a:p>
          <a:p>
            <a:pPr marL="457200" indent="-317160">
              <a:lnSpc>
                <a:spcPct val="115000"/>
              </a:lnSpc>
              <a:buClr>
                <a:srgbClr val="ffffff"/>
              </a:buClr>
              <a:buFont typeface="Average"/>
              <a:buChar char="●"/>
            </a:pPr>
            <a:r>
              <a:rPr b="0" lang="en-AU" sz="1400" spc="-1" strike="noStrike">
                <a:solidFill>
                  <a:srgbClr val="ffffff"/>
                </a:solidFill>
                <a:latin typeface="Average"/>
                <a:ea typeface="Average"/>
              </a:rPr>
              <a:t>Personally made data for less common angles</a:t>
            </a:r>
            <a:endParaRPr b="0" lang="en-AU" sz="1400" spc="-1" strike="noStrike">
              <a:solidFill>
                <a:srgbClr val="000000"/>
              </a:solidFill>
              <a:latin typeface="Arial"/>
            </a:endParaRPr>
          </a:p>
          <a:p>
            <a:pPr>
              <a:lnSpc>
                <a:spcPct val="115000"/>
              </a:lnSpc>
              <a:spcBef>
                <a:spcPts val="1599"/>
              </a:spcBef>
            </a:pPr>
            <a:r>
              <a:rPr b="1" lang="en-AU" sz="1800" spc="-1" strike="noStrike" u="sng">
                <a:solidFill>
                  <a:srgbClr val="ffffff"/>
                </a:solidFill>
                <a:uFillTx/>
                <a:latin typeface="Average"/>
                <a:ea typeface="Average"/>
              </a:rPr>
              <a:t>Modifications</a:t>
            </a:r>
            <a:endParaRPr b="0" lang="en-AU" sz="1800" spc="-1" strike="noStrike">
              <a:solidFill>
                <a:srgbClr val="000000"/>
              </a:solidFill>
              <a:latin typeface="Arial"/>
            </a:endParaRPr>
          </a:p>
          <a:p>
            <a:pPr marL="457200" indent="-317160">
              <a:lnSpc>
                <a:spcPct val="115000"/>
              </a:lnSpc>
              <a:spcBef>
                <a:spcPts val="1599"/>
              </a:spcBef>
              <a:buClr>
                <a:srgbClr val="ffffff"/>
              </a:buClr>
              <a:buFont typeface="Average"/>
              <a:buChar char="●"/>
            </a:pPr>
            <a:r>
              <a:rPr b="0" lang="en-AU" sz="1400" spc="-1" strike="noStrike">
                <a:solidFill>
                  <a:srgbClr val="ffffff"/>
                </a:solidFill>
                <a:latin typeface="Average"/>
                <a:ea typeface="Average"/>
              </a:rPr>
              <a:t>Target Locating using bounding boxes(LabelImg)</a:t>
            </a:r>
            <a:endParaRPr b="0" lang="en-AU" sz="1400" spc="-1" strike="noStrike">
              <a:solidFill>
                <a:srgbClr val="000000"/>
              </a:solidFill>
              <a:latin typeface="Arial"/>
            </a:endParaRPr>
          </a:p>
        </p:txBody>
      </p:sp>
      <p:pic>
        <p:nvPicPr>
          <p:cNvPr id="129" name="Google Shape;134;p20" descr=""/>
          <p:cNvPicPr/>
          <p:nvPr/>
        </p:nvPicPr>
        <p:blipFill>
          <a:blip r:embed="rId1"/>
          <a:stretch/>
        </p:blipFill>
        <p:spPr>
          <a:xfrm>
            <a:off x="0" y="4462560"/>
            <a:ext cx="9143640" cy="680760"/>
          </a:xfrm>
          <a:prstGeom prst="rect">
            <a:avLst/>
          </a:prstGeom>
          <a:ln>
            <a:noFill/>
          </a:ln>
        </p:spPr>
      </p:pic>
      <p:sp>
        <p:nvSpPr>
          <p:cNvPr id="130" name="CustomShape 3"/>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131" name="CustomShape 4"/>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pic>
        <p:nvPicPr>
          <p:cNvPr id="132" name="Google Shape;137;p20" descr=""/>
          <p:cNvPicPr/>
          <p:nvPr/>
        </p:nvPicPr>
        <p:blipFill>
          <a:blip r:embed="rId2"/>
          <a:srcRect l="12216" t="32923" r="32065" b="3317"/>
          <a:stretch/>
        </p:blipFill>
        <p:spPr>
          <a:xfrm>
            <a:off x="4750560" y="662760"/>
            <a:ext cx="4081320" cy="35226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33" name="Google Shape;142;p21" descr=""/>
          <p:cNvPicPr/>
          <p:nvPr/>
        </p:nvPicPr>
        <p:blipFill>
          <a:blip r:embed="rId2"/>
          <a:stretch/>
        </p:blipFill>
        <p:spPr>
          <a:xfrm>
            <a:off x="0" y="0"/>
            <a:ext cx="9143640" cy="5143320"/>
          </a:xfrm>
          <a:prstGeom prst="rect">
            <a:avLst/>
          </a:prstGeom>
          <a:ln>
            <a:noFill/>
          </a:ln>
        </p:spPr>
      </p:pic>
      <p:sp>
        <p:nvSpPr>
          <p:cNvPr id="134" name="TextShape 1"/>
          <p:cNvSpPr txBox="1"/>
          <p:nvPr/>
        </p:nvSpPr>
        <p:spPr>
          <a:xfrm>
            <a:off x="3880080" y="199440"/>
            <a:ext cx="1383480" cy="572400"/>
          </a:xfrm>
          <a:prstGeom prst="rect">
            <a:avLst/>
          </a:prstGeom>
          <a:noFill/>
          <a:ln>
            <a:noFill/>
          </a:ln>
        </p:spPr>
        <p:txBody>
          <a:bodyPr tIns="91440" bIns="91440">
            <a:noAutofit/>
          </a:bodyPr>
          <a:p>
            <a:pPr>
              <a:lnSpc>
                <a:spcPct val="100000"/>
              </a:lnSpc>
            </a:pPr>
            <a:r>
              <a:rPr b="0" lang="en-AU" sz="3000" spc="-1" strike="noStrike">
                <a:solidFill>
                  <a:srgbClr val="ffffff"/>
                </a:solidFill>
                <a:latin typeface="Oswald"/>
                <a:ea typeface="Oswald"/>
              </a:rPr>
              <a:t>Training </a:t>
            </a:r>
            <a:br/>
            <a:endParaRPr b="0" lang="en-AU" sz="3000" spc="-1" strike="noStrike">
              <a:solidFill>
                <a:srgbClr val="000000"/>
              </a:solidFill>
              <a:latin typeface="Arial"/>
            </a:endParaRPr>
          </a:p>
        </p:txBody>
      </p:sp>
      <p:sp>
        <p:nvSpPr>
          <p:cNvPr id="135" name="TextShape 2"/>
          <p:cNvSpPr txBox="1"/>
          <p:nvPr/>
        </p:nvSpPr>
        <p:spPr>
          <a:xfrm>
            <a:off x="2022480" y="1729440"/>
            <a:ext cx="5098680" cy="1684080"/>
          </a:xfrm>
          <a:prstGeom prst="rect">
            <a:avLst/>
          </a:prstGeom>
          <a:noFill/>
          <a:ln>
            <a:noFill/>
          </a:ln>
        </p:spPr>
        <p:txBody>
          <a:bodyPr tIns="91440" bIns="91440">
            <a:noAutofit/>
          </a:bodyPr>
          <a:p>
            <a:pPr marL="457200" indent="-342720">
              <a:lnSpc>
                <a:spcPct val="115000"/>
              </a:lnSpc>
              <a:buClr>
                <a:srgbClr val="ffffff"/>
              </a:buClr>
              <a:buFont typeface="Oswald"/>
              <a:buChar char="●"/>
            </a:pPr>
            <a:r>
              <a:rPr b="0" lang="en-AU" sz="1800" spc="-1" strike="noStrike">
                <a:solidFill>
                  <a:srgbClr val="ffffff"/>
                </a:solidFill>
                <a:latin typeface="Oswald"/>
                <a:ea typeface="Oswald"/>
              </a:rPr>
              <a:t>I attempted to ensure that the train set didn't have too many instances of very similar angle.</a:t>
            </a:r>
            <a:endParaRPr b="0" lang="en-AU" sz="1800" spc="-1" strike="noStrike">
              <a:solidFill>
                <a:srgbClr val="000000"/>
              </a:solidFill>
              <a:latin typeface="Arial"/>
            </a:endParaRPr>
          </a:p>
          <a:p>
            <a:pPr marL="457200" indent="-342720">
              <a:lnSpc>
                <a:spcPct val="115000"/>
              </a:lnSpc>
              <a:buClr>
                <a:srgbClr val="ffffff"/>
              </a:buClr>
              <a:buFont typeface="Oswald"/>
              <a:buChar char="●"/>
            </a:pPr>
            <a:r>
              <a:rPr b="0" lang="en-AU" sz="1800" spc="-1" strike="noStrike">
                <a:solidFill>
                  <a:srgbClr val="ffffff"/>
                </a:solidFill>
                <a:latin typeface="Oswald"/>
                <a:ea typeface="Oswald"/>
              </a:rPr>
              <a:t>Put a real whoopin on my cpu </a:t>
            </a:r>
            <a:endParaRPr b="0" lang="en-AU" sz="1800" spc="-1" strike="noStrike">
              <a:solidFill>
                <a:srgbClr val="000000"/>
              </a:solidFill>
              <a:latin typeface="Arial"/>
            </a:endParaRPr>
          </a:p>
          <a:p>
            <a:pPr marL="457200" indent="-342720">
              <a:lnSpc>
                <a:spcPct val="115000"/>
              </a:lnSpc>
              <a:buClr>
                <a:srgbClr val="ffffff"/>
              </a:buClr>
              <a:buFont typeface="Oswald"/>
              <a:buChar char="●"/>
            </a:pPr>
            <a:r>
              <a:rPr b="0" lang="en-AU" sz="1800" spc="-1" strike="noStrike">
                <a:solidFill>
                  <a:srgbClr val="ffffff"/>
                </a:solidFill>
                <a:latin typeface="Oswald"/>
                <a:ea typeface="Oswald"/>
              </a:rPr>
              <a:t>Will use AWS first on the next training interval</a:t>
            </a:r>
            <a:endParaRPr b="0" lang="en-AU" sz="1800" spc="-1" strike="noStrike">
              <a:solidFill>
                <a:srgbClr val="000000"/>
              </a:solidFill>
              <a:latin typeface="Arial"/>
            </a:endParaRPr>
          </a:p>
          <a:p>
            <a:pPr>
              <a:lnSpc>
                <a:spcPct val="115000"/>
              </a:lnSpc>
              <a:spcBef>
                <a:spcPts val="1599"/>
              </a:spcBef>
              <a:spcAft>
                <a:spcPts val="1599"/>
              </a:spcAft>
            </a:pPr>
            <a:endParaRPr b="0" lang="en-AU" sz="1800" spc="-1" strike="noStrike">
              <a:solidFill>
                <a:srgbClr val="000000"/>
              </a:solidFill>
              <a:latin typeface="Arial"/>
            </a:endParaRPr>
          </a:p>
        </p:txBody>
      </p:sp>
      <p:pic>
        <p:nvPicPr>
          <p:cNvPr id="136" name="Google Shape;145;p21" descr=""/>
          <p:cNvPicPr/>
          <p:nvPr/>
        </p:nvPicPr>
        <p:blipFill>
          <a:blip r:embed="rId3"/>
          <a:stretch/>
        </p:blipFill>
        <p:spPr>
          <a:xfrm>
            <a:off x="0" y="4462560"/>
            <a:ext cx="9143640" cy="680760"/>
          </a:xfrm>
          <a:prstGeom prst="rect">
            <a:avLst/>
          </a:prstGeom>
          <a:ln>
            <a:noFill/>
          </a:ln>
        </p:spPr>
      </p:pic>
      <p:sp>
        <p:nvSpPr>
          <p:cNvPr id="137" name="CustomShape 3"/>
          <p:cNvSpPr/>
          <p:nvPr/>
        </p:nvSpPr>
        <p:spPr>
          <a:xfrm>
            <a:off x="311760" y="44625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800" spc="-1" strike="noStrike">
                <a:solidFill>
                  <a:srgbClr val="f3f3f3"/>
                </a:solidFill>
                <a:latin typeface="Average"/>
                <a:ea typeface="Average"/>
              </a:rPr>
              <a:t>Armed.</a:t>
            </a:r>
            <a:endParaRPr b="0" lang="en-AU" sz="1800" spc="-1" strike="noStrike">
              <a:latin typeface="Arial"/>
            </a:endParaRPr>
          </a:p>
        </p:txBody>
      </p:sp>
      <p:sp>
        <p:nvSpPr>
          <p:cNvPr id="138" name="CustomShape 4"/>
          <p:cNvSpPr/>
          <p:nvPr/>
        </p:nvSpPr>
        <p:spPr>
          <a:xfrm>
            <a:off x="311760" y="4703760"/>
            <a:ext cx="7070400" cy="824760"/>
          </a:xfrm>
          <a:prstGeom prst="rect">
            <a:avLst/>
          </a:prstGeom>
          <a:noFill/>
          <a:ln>
            <a:noFill/>
          </a:ln>
        </p:spPr>
        <p:style>
          <a:lnRef idx="0"/>
          <a:fillRef idx="0"/>
          <a:effectRef idx="0"/>
          <a:fontRef idx="minor"/>
        </p:style>
        <p:txBody>
          <a:bodyPr tIns="91440" bIns="91440">
            <a:noAutofit/>
          </a:bodyPr>
          <a:p>
            <a:pPr>
              <a:lnSpc>
                <a:spcPct val="100000"/>
              </a:lnSpc>
            </a:pPr>
            <a:r>
              <a:rPr b="0" lang="en-AU" sz="1400" spc="-1" strike="noStrike">
                <a:solidFill>
                  <a:srgbClr val="f3f3f3"/>
                </a:solidFill>
                <a:latin typeface="Average"/>
                <a:ea typeface="Average"/>
              </a:rPr>
              <a:t>By Xlegic Sin’Austin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LibreOffice/6.2.2.2$Linux_X86_64 LibreOffice_project/20$Build-2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en-AU</dc:language>
  <cp:lastModifiedBy/>
  <dcterms:modified xsi:type="dcterms:W3CDTF">2019-05-17T11:56:54Z</dcterms:modified>
  <cp:revision>1</cp:revision>
  <dc:subject/>
  <dc:title/>
</cp:coreProperties>
</file>